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sldIdLst>
    <p:sldId id="256" r:id="rId2"/>
    <p:sldId id="257" r:id="rId3"/>
    <p:sldId id="258" r:id="rId4"/>
    <p:sldId id="259" r:id="rId5"/>
    <p:sldId id="262" r:id="rId6"/>
    <p:sldId id="264" r:id="rId7"/>
    <p:sldId id="266" r:id="rId8"/>
    <p:sldId id="268" r:id="rId9"/>
    <p:sldId id="274" r:id="rId10"/>
    <p:sldId id="272" r:id="rId11"/>
    <p:sldId id="269" r:id="rId12"/>
    <p:sldId id="271" r:id="rId13"/>
    <p:sldId id="273" r:id="rId14"/>
    <p:sldId id="27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83" autoAdjust="0"/>
    <p:restoredTop sz="76686" autoAdjust="0"/>
  </p:normalViewPr>
  <p:slideViewPr>
    <p:cSldViewPr>
      <p:cViewPr varScale="1">
        <p:scale>
          <a:sx n="68" d="100"/>
          <a:sy n="68" d="100"/>
        </p:scale>
        <p:origin x="-1166"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88694F-C79E-45C4-94FA-FD9F136D760A}" type="datetimeFigureOut">
              <a:rPr lang="en-US" smtClean="0"/>
              <a:pPr/>
              <a:t>1/13/2011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CF5831-0647-4AA5-8464-3D5D9A86B81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where</a:t>
            </a:r>
            <a:r>
              <a:rPr lang="en-US" baseline="0" dirty="0" smtClean="0"/>
              <a:t> scale drawings are used…careers, at home?</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making the movie, the director paid</a:t>
            </a:r>
            <a:r>
              <a:rPr lang="en-US" baseline="0" dirty="0" smtClean="0"/>
              <a:t> quite a lot of attention to scale. This video (http://www.hulu.com/watch/202903/making-a-scene-gullivers-travels) tells about the making of the movie. I didn’t use it during the lesson because it lasts 9 minutes, and much of it is not related to scale.</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read </a:t>
            </a:r>
            <a:r>
              <a:rPr lang="en-US" baseline="0" dirty="0" smtClean="0"/>
              <a:t>passage 1 from Gulliver’s Travels to set the stage for the activity.</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the Lilliputians realized</a:t>
            </a:r>
            <a:r>
              <a:rPr lang="en-US" baseline="0" dirty="0" smtClean="0"/>
              <a:t> that Gulliver would not hurt them, he lived among them for a while. The books has many descriptions that could launch math problems such as how they fed him and measured him to make clothing. In making the movie, the producers had to pay close attention to scale so that items that were full-sized for the Lilliputians appeared tiny compared to Gulliver. </a:t>
            </a:r>
          </a:p>
          <a:p>
            <a:endParaRPr lang="en-US" baseline="0" dirty="0" smtClean="0"/>
          </a:p>
          <a:p>
            <a:r>
              <a:rPr lang="en-US" baseline="0" dirty="0" smtClean="0"/>
              <a:t>I read passage 2 along with this slide.</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are going to find out exactly how big the Lilliputians were. You will be working in groups of 4 (3 or 5 would also be okay). Each group needs pencils, calculators, one handout, two measuring tapes, and a ruler.</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a:t>
            </a:r>
            <a:r>
              <a:rPr lang="en-US" baseline="0" dirty="0" smtClean="0"/>
              <a:t> is of a stile. After Gulliver left Lilliput, he made another journey and landed on an island of giants. Use the scale on the second handout to find the height and other measurements of the giant. The initial measurements will be in inches, but they will probably be more meaningful in feet. This is good practice in converting measurements. This activity needs to be done individually or with </a:t>
            </a:r>
            <a:r>
              <a:rPr lang="en-US" baseline="0" smtClean="0"/>
              <a:t>a partner. </a:t>
            </a:r>
            <a:endParaRPr lang="en-US"/>
          </a:p>
        </p:txBody>
      </p:sp>
      <p:sp>
        <p:nvSpPr>
          <p:cNvPr id="4" name="Slide Number Placeholder 3"/>
          <p:cNvSpPr>
            <a:spLocks noGrp="1"/>
          </p:cNvSpPr>
          <p:nvPr>
            <p:ph type="sldNum" sz="quarter" idx="10"/>
          </p:nvPr>
        </p:nvSpPr>
        <p:spPr/>
        <p:txBody>
          <a:bodyPr/>
          <a:lstStyle/>
          <a:p>
            <a:fld id="{4FCF5831-0647-4AA5-8464-3D5D9A86B810}"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 architect</a:t>
            </a:r>
            <a:r>
              <a:rPr lang="en-US" baseline="0" dirty="0" smtClean="0"/>
              <a:t> or designer must put their ideas on paper for someone else to build. The measurements must be accurate for the idea to become a reality. Discuss what could go wrong if the plans were not accurate (tub not able to fit into bathroom, etc).</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 you think this is?</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Appeal to the girls with fashion</a:t>
            </a:r>
            <a:r>
              <a:rPr lang="en-US" baseline="0" dirty="0" smtClean="0"/>
              <a:t> design and guys with cars, aircraft, etc. </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Scientific</a:t>
            </a:r>
            <a:r>
              <a:rPr lang="en-US" baseline="0" dirty="0" smtClean="0"/>
              <a:t> drawings need to be accurate for us to learn properly. Model trains are made in different scales.</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use</a:t>
            </a:r>
            <a:r>
              <a:rPr lang="en-US" baseline="0" dirty="0" smtClean="0"/>
              <a:t> of map scales. Let students estimate what is 1000 miles away from Birmingham. How far is Los Angeles? </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a:t>
            </a:r>
            <a:r>
              <a:rPr lang="en-US" baseline="0" dirty="0" smtClean="0"/>
              <a:t> the scales are much smaller here. Can’t use one map’s scale for another map. Each map has its own scale.</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 this drawn</a:t>
            </a:r>
            <a:r>
              <a:rPr lang="en-US" baseline="0" dirty="0" smtClean="0"/>
              <a:t> to scale? Size of planets is probably close to scale, but distances between planets is not. </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Scale</a:t>
            </a:r>
            <a:r>
              <a:rPr lang="en-US" baseline="0" dirty="0" smtClean="0"/>
              <a:t> is also important in movie making. The recent movie Gulliver’s Travels is based on a classic book. </a:t>
            </a:r>
            <a:endParaRPr lang="en-US" dirty="0"/>
          </a:p>
        </p:txBody>
      </p:sp>
      <p:sp>
        <p:nvSpPr>
          <p:cNvPr id="4" name="Slide Number Placeholder 3"/>
          <p:cNvSpPr>
            <a:spLocks noGrp="1"/>
          </p:cNvSpPr>
          <p:nvPr>
            <p:ph type="sldNum" sz="quarter" idx="10"/>
          </p:nvPr>
        </p:nvSpPr>
        <p:spPr/>
        <p:txBody>
          <a:bodyPr/>
          <a:lstStyle/>
          <a:p>
            <a:fld id="{4FCF5831-0647-4AA5-8464-3D5D9A86B81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109"/>
          <p:cNvGrpSpPr>
            <a:grpSpLocks/>
          </p:cNvGrpSpPr>
          <p:nvPr/>
        </p:nvGrpSpPr>
        <p:grpSpPr bwMode="auto">
          <a:xfrm>
            <a:off x="0" y="0"/>
            <a:ext cx="9144000" cy="6858000"/>
            <a:chOff x="0" y="0"/>
            <a:chExt cx="5760" cy="4320"/>
          </a:xfrm>
        </p:grpSpPr>
        <p:grpSp>
          <p:nvGrpSpPr>
            <p:cNvPr id="3" name="Group 90"/>
            <p:cNvGrpSpPr>
              <a:grpSpLocks/>
            </p:cNvGrpSpPr>
            <p:nvPr userDrawn="1"/>
          </p:nvGrpSpPr>
          <p:grpSpPr bwMode="auto">
            <a:xfrm>
              <a:off x="696" y="1979"/>
              <a:ext cx="3132" cy="324"/>
              <a:chOff x="696" y="894"/>
              <a:chExt cx="3132" cy="324"/>
            </a:xfrm>
          </p:grpSpPr>
          <p:sp>
            <p:nvSpPr>
              <p:cNvPr id="33878" name="Rectangle 86"/>
              <p:cNvSpPr>
                <a:spLocks noChangeArrowheads="1"/>
              </p:cNvSpPr>
              <p:nvPr userDrawn="1"/>
            </p:nvSpPr>
            <p:spPr bwMode="ltGray">
              <a:xfrm>
                <a:off x="696" y="894"/>
                <a:ext cx="1104" cy="288"/>
              </a:xfrm>
              <a:prstGeom prst="rect">
                <a:avLst/>
              </a:prstGeom>
              <a:solidFill>
                <a:schemeClr val="folHlink"/>
              </a:solidFill>
              <a:ln w="9525">
                <a:noFill/>
                <a:miter lim="800000"/>
                <a:headEnd/>
                <a:tailEnd/>
              </a:ln>
              <a:effectLst/>
            </p:spPr>
            <p:txBody>
              <a:bodyPr wrap="none" anchor="ctr"/>
              <a:lstStyle/>
              <a:p>
                <a:endParaRPr lang="en-US"/>
              </a:p>
            </p:txBody>
          </p:sp>
          <p:sp>
            <p:nvSpPr>
              <p:cNvPr id="33879" name="Rectangle 87"/>
              <p:cNvSpPr>
                <a:spLocks noChangeArrowheads="1"/>
              </p:cNvSpPr>
              <p:nvPr userDrawn="1"/>
            </p:nvSpPr>
            <p:spPr bwMode="ltGray">
              <a:xfrm>
                <a:off x="696" y="1122"/>
                <a:ext cx="1440" cy="96"/>
              </a:xfrm>
              <a:prstGeom prst="rect">
                <a:avLst/>
              </a:prstGeom>
              <a:solidFill>
                <a:schemeClr val="folHlink"/>
              </a:solidFill>
              <a:ln w="9525">
                <a:noFill/>
                <a:miter lim="800000"/>
                <a:headEnd/>
                <a:tailEnd/>
              </a:ln>
              <a:effectLst/>
            </p:spPr>
            <p:txBody>
              <a:bodyPr wrap="none" anchor="ctr"/>
              <a:lstStyle/>
              <a:p>
                <a:endParaRPr lang="en-US"/>
              </a:p>
            </p:txBody>
          </p:sp>
          <p:sp>
            <p:nvSpPr>
              <p:cNvPr id="33880" name="Rectangle 88"/>
              <p:cNvSpPr>
                <a:spLocks noChangeArrowheads="1"/>
              </p:cNvSpPr>
              <p:nvPr userDrawn="1"/>
            </p:nvSpPr>
            <p:spPr bwMode="ltGray">
              <a:xfrm>
                <a:off x="1716" y="1068"/>
                <a:ext cx="2112" cy="108"/>
              </a:xfrm>
              <a:prstGeom prst="rect">
                <a:avLst/>
              </a:prstGeom>
              <a:solidFill>
                <a:schemeClr val="folHlink"/>
              </a:solidFill>
              <a:ln w="9525">
                <a:noFill/>
                <a:miter lim="800000"/>
                <a:headEnd/>
                <a:tailEnd/>
              </a:ln>
              <a:effectLst/>
            </p:spPr>
            <p:txBody>
              <a:bodyPr wrap="none" anchor="ctr"/>
              <a:lstStyle/>
              <a:p>
                <a:endParaRPr lang="en-US"/>
              </a:p>
            </p:txBody>
          </p:sp>
          <p:sp>
            <p:nvSpPr>
              <p:cNvPr id="33881" name="Rectangle 89"/>
              <p:cNvSpPr>
                <a:spLocks noChangeArrowheads="1"/>
              </p:cNvSpPr>
              <p:nvPr userDrawn="1"/>
            </p:nvSpPr>
            <p:spPr bwMode="ltGray">
              <a:xfrm>
                <a:off x="1713" y="954"/>
                <a:ext cx="1872" cy="144"/>
              </a:xfrm>
              <a:prstGeom prst="rect">
                <a:avLst/>
              </a:prstGeom>
              <a:solidFill>
                <a:schemeClr val="folHlink"/>
              </a:solidFill>
              <a:ln w="9525">
                <a:noFill/>
                <a:miter lim="800000"/>
                <a:headEnd/>
                <a:tailEnd/>
              </a:ln>
              <a:effectLst/>
            </p:spPr>
            <p:txBody>
              <a:bodyPr wrap="none" anchor="ctr"/>
              <a:lstStyle/>
              <a:p>
                <a:endParaRPr lang="en-US"/>
              </a:p>
            </p:txBody>
          </p:sp>
        </p:grpSp>
        <p:sp>
          <p:nvSpPr>
            <p:cNvPr id="33848" name="Rectangle 56"/>
            <p:cNvSpPr>
              <a:spLocks noChangeArrowheads="1"/>
            </p:cNvSpPr>
            <p:nvPr userDrawn="1"/>
          </p:nvSpPr>
          <p:spPr bwMode="ltGray">
            <a:xfrm>
              <a:off x="2112" y="0"/>
              <a:ext cx="3648" cy="96"/>
            </a:xfrm>
            <a:prstGeom prst="rect">
              <a:avLst/>
            </a:prstGeom>
            <a:solidFill>
              <a:schemeClr val="folHlink"/>
            </a:solidFill>
            <a:ln w="9525">
              <a:noFill/>
              <a:miter lim="800000"/>
              <a:headEnd/>
              <a:tailEnd/>
            </a:ln>
            <a:effectLst/>
          </p:spPr>
          <p:txBody>
            <a:bodyPr wrap="none" anchor="ctr"/>
            <a:lstStyle/>
            <a:p>
              <a:endParaRPr lang="en-US"/>
            </a:p>
          </p:txBody>
        </p:sp>
        <p:grpSp>
          <p:nvGrpSpPr>
            <p:cNvPr id="4" name="Group 2"/>
            <p:cNvGrpSpPr>
              <a:grpSpLocks/>
            </p:cNvGrpSpPr>
            <p:nvPr userDrawn="1"/>
          </p:nvGrpSpPr>
          <p:grpSpPr bwMode="auto">
            <a:xfrm>
              <a:off x="0" y="0"/>
              <a:ext cx="5760" cy="4320"/>
              <a:chOff x="0" y="0"/>
              <a:chExt cx="5760" cy="4320"/>
            </a:xfrm>
          </p:grpSpPr>
          <p:grpSp>
            <p:nvGrpSpPr>
              <p:cNvPr id="5" name="Group 3"/>
              <p:cNvGrpSpPr>
                <a:grpSpLocks/>
              </p:cNvGrpSpPr>
              <p:nvPr/>
            </p:nvGrpSpPr>
            <p:grpSpPr bwMode="auto">
              <a:xfrm>
                <a:off x="0" y="192"/>
                <a:ext cx="5760" cy="4032"/>
                <a:chOff x="0" y="192"/>
                <a:chExt cx="5760" cy="4032"/>
              </a:xfrm>
            </p:grpSpPr>
            <p:sp>
              <p:nvSpPr>
                <p:cNvPr id="33796" name="Line 4"/>
                <p:cNvSpPr>
                  <a:spLocks noChangeShapeType="1"/>
                </p:cNvSpPr>
                <p:nvPr/>
              </p:nvSpPr>
              <p:spPr bwMode="white">
                <a:xfrm>
                  <a:off x="0" y="19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797" name="Line 5"/>
                <p:cNvSpPr>
                  <a:spLocks noChangeShapeType="1"/>
                </p:cNvSpPr>
                <p:nvPr/>
              </p:nvSpPr>
              <p:spPr bwMode="white">
                <a:xfrm>
                  <a:off x="0" y="38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798" name="Line 6"/>
                <p:cNvSpPr>
                  <a:spLocks noChangeShapeType="1"/>
                </p:cNvSpPr>
                <p:nvPr/>
              </p:nvSpPr>
              <p:spPr bwMode="white">
                <a:xfrm>
                  <a:off x="0" y="57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799" name="Line 7"/>
                <p:cNvSpPr>
                  <a:spLocks noChangeShapeType="1"/>
                </p:cNvSpPr>
                <p:nvPr/>
              </p:nvSpPr>
              <p:spPr bwMode="white">
                <a:xfrm>
                  <a:off x="0" y="76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0" name="Line 8"/>
                <p:cNvSpPr>
                  <a:spLocks noChangeShapeType="1"/>
                </p:cNvSpPr>
                <p:nvPr/>
              </p:nvSpPr>
              <p:spPr bwMode="white">
                <a:xfrm>
                  <a:off x="0" y="96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1" name="Line 9"/>
                <p:cNvSpPr>
                  <a:spLocks noChangeShapeType="1"/>
                </p:cNvSpPr>
                <p:nvPr/>
              </p:nvSpPr>
              <p:spPr bwMode="white">
                <a:xfrm>
                  <a:off x="0" y="115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2" name="Line 10"/>
                <p:cNvSpPr>
                  <a:spLocks noChangeShapeType="1"/>
                </p:cNvSpPr>
                <p:nvPr/>
              </p:nvSpPr>
              <p:spPr bwMode="white">
                <a:xfrm>
                  <a:off x="0" y="134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3" name="Line 11"/>
                <p:cNvSpPr>
                  <a:spLocks noChangeShapeType="1"/>
                </p:cNvSpPr>
                <p:nvPr/>
              </p:nvSpPr>
              <p:spPr bwMode="white">
                <a:xfrm>
                  <a:off x="0" y="153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4" name="Line 12"/>
                <p:cNvSpPr>
                  <a:spLocks noChangeShapeType="1"/>
                </p:cNvSpPr>
                <p:nvPr/>
              </p:nvSpPr>
              <p:spPr bwMode="white">
                <a:xfrm>
                  <a:off x="0" y="172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5" name="Line 13"/>
                <p:cNvSpPr>
                  <a:spLocks noChangeShapeType="1"/>
                </p:cNvSpPr>
                <p:nvPr/>
              </p:nvSpPr>
              <p:spPr bwMode="white">
                <a:xfrm>
                  <a:off x="0" y="192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6" name="Line 14"/>
                <p:cNvSpPr>
                  <a:spLocks noChangeShapeType="1"/>
                </p:cNvSpPr>
                <p:nvPr/>
              </p:nvSpPr>
              <p:spPr bwMode="white">
                <a:xfrm>
                  <a:off x="0" y="211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7" name="Line 15"/>
                <p:cNvSpPr>
                  <a:spLocks noChangeShapeType="1"/>
                </p:cNvSpPr>
                <p:nvPr/>
              </p:nvSpPr>
              <p:spPr bwMode="white">
                <a:xfrm>
                  <a:off x="0" y="230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8" name="Line 16"/>
                <p:cNvSpPr>
                  <a:spLocks noChangeShapeType="1"/>
                </p:cNvSpPr>
                <p:nvPr/>
              </p:nvSpPr>
              <p:spPr bwMode="white">
                <a:xfrm>
                  <a:off x="0" y="249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09" name="Line 17"/>
                <p:cNvSpPr>
                  <a:spLocks noChangeShapeType="1"/>
                </p:cNvSpPr>
                <p:nvPr/>
              </p:nvSpPr>
              <p:spPr bwMode="white">
                <a:xfrm>
                  <a:off x="0" y="268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0" name="Line 18"/>
                <p:cNvSpPr>
                  <a:spLocks noChangeShapeType="1"/>
                </p:cNvSpPr>
                <p:nvPr/>
              </p:nvSpPr>
              <p:spPr bwMode="white">
                <a:xfrm>
                  <a:off x="0" y="288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1" name="Line 19"/>
                <p:cNvSpPr>
                  <a:spLocks noChangeShapeType="1"/>
                </p:cNvSpPr>
                <p:nvPr/>
              </p:nvSpPr>
              <p:spPr bwMode="white">
                <a:xfrm>
                  <a:off x="0" y="307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2" name="Line 20"/>
                <p:cNvSpPr>
                  <a:spLocks noChangeShapeType="1"/>
                </p:cNvSpPr>
                <p:nvPr/>
              </p:nvSpPr>
              <p:spPr bwMode="white">
                <a:xfrm>
                  <a:off x="0" y="326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3" name="Line 21"/>
                <p:cNvSpPr>
                  <a:spLocks noChangeShapeType="1"/>
                </p:cNvSpPr>
                <p:nvPr/>
              </p:nvSpPr>
              <p:spPr bwMode="white">
                <a:xfrm>
                  <a:off x="0" y="345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4" name="Line 22"/>
                <p:cNvSpPr>
                  <a:spLocks noChangeShapeType="1"/>
                </p:cNvSpPr>
                <p:nvPr/>
              </p:nvSpPr>
              <p:spPr bwMode="white">
                <a:xfrm>
                  <a:off x="0" y="364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5" name="Line 23"/>
                <p:cNvSpPr>
                  <a:spLocks noChangeShapeType="1"/>
                </p:cNvSpPr>
                <p:nvPr/>
              </p:nvSpPr>
              <p:spPr bwMode="white">
                <a:xfrm>
                  <a:off x="0" y="384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6" name="Line 24"/>
                <p:cNvSpPr>
                  <a:spLocks noChangeShapeType="1"/>
                </p:cNvSpPr>
                <p:nvPr/>
              </p:nvSpPr>
              <p:spPr bwMode="white">
                <a:xfrm>
                  <a:off x="0" y="403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17" name="Line 25"/>
                <p:cNvSpPr>
                  <a:spLocks noChangeShapeType="1"/>
                </p:cNvSpPr>
                <p:nvPr/>
              </p:nvSpPr>
              <p:spPr bwMode="white">
                <a:xfrm>
                  <a:off x="0" y="422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nvGrpSpPr>
              <p:cNvPr id="6" name="Group 26"/>
              <p:cNvGrpSpPr>
                <a:grpSpLocks/>
              </p:cNvGrpSpPr>
              <p:nvPr/>
            </p:nvGrpSpPr>
            <p:grpSpPr bwMode="auto">
              <a:xfrm>
                <a:off x="192" y="0"/>
                <a:ext cx="5376" cy="4320"/>
                <a:chOff x="192" y="0"/>
                <a:chExt cx="5376" cy="4320"/>
              </a:xfrm>
            </p:grpSpPr>
            <p:sp>
              <p:nvSpPr>
                <p:cNvPr id="33819" name="Line 27"/>
                <p:cNvSpPr>
                  <a:spLocks noChangeShapeType="1"/>
                </p:cNvSpPr>
                <p:nvPr/>
              </p:nvSpPr>
              <p:spPr bwMode="white">
                <a:xfrm>
                  <a:off x="1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0" name="Line 28"/>
                <p:cNvSpPr>
                  <a:spLocks noChangeShapeType="1"/>
                </p:cNvSpPr>
                <p:nvPr/>
              </p:nvSpPr>
              <p:spPr bwMode="white">
                <a:xfrm>
                  <a:off x="3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1" name="Line 29"/>
                <p:cNvSpPr>
                  <a:spLocks noChangeShapeType="1"/>
                </p:cNvSpPr>
                <p:nvPr/>
              </p:nvSpPr>
              <p:spPr bwMode="white">
                <a:xfrm>
                  <a:off x="5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2" name="Line 30"/>
                <p:cNvSpPr>
                  <a:spLocks noChangeShapeType="1"/>
                </p:cNvSpPr>
                <p:nvPr/>
              </p:nvSpPr>
              <p:spPr bwMode="white">
                <a:xfrm>
                  <a:off x="7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3" name="Line 31"/>
                <p:cNvSpPr>
                  <a:spLocks noChangeShapeType="1"/>
                </p:cNvSpPr>
                <p:nvPr/>
              </p:nvSpPr>
              <p:spPr bwMode="white">
                <a:xfrm>
                  <a:off x="96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4" name="Line 32"/>
                <p:cNvSpPr>
                  <a:spLocks noChangeShapeType="1"/>
                </p:cNvSpPr>
                <p:nvPr/>
              </p:nvSpPr>
              <p:spPr bwMode="white">
                <a:xfrm>
                  <a:off x="115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5" name="Line 33"/>
                <p:cNvSpPr>
                  <a:spLocks noChangeShapeType="1"/>
                </p:cNvSpPr>
                <p:nvPr/>
              </p:nvSpPr>
              <p:spPr bwMode="white">
                <a:xfrm>
                  <a:off x="134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6" name="Line 34"/>
                <p:cNvSpPr>
                  <a:spLocks noChangeShapeType="1"/>
                </p:cNvSpPr>
                <p:nvPr/>
              </p:nvSpPr>
              <p:spPr bwMode="white">
                <a:xfrm>
                  <a:off x="153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7" name="Line 35"/>
                <p:cNvSpPr>
                  <a:spLocks noChangeShapeType="1"/>
                </p:cNvSpPr>
                <p:nvPr/>
              </p:nvSpPr>
              <p:spPr bwMode="white">
                <a:xfrm>
                  <a:off x="172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8" name="Line 36"/>
                <p:cNvSpPr>
                  <a:spLocks noChangeShapeType="1"/>
                </p:cNvSpPr>
                <p:nvPr/>
              </p:nvSpPr>
              <p:spPr bwMode="white">
                <a:xfrm>
                  <a:off x="192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29" name="Line 37"/>
                <p:cNvSpPr>
                  <a:spLocks noChangeShapeType="1"/>
                </p:cNvSpPr>
                <p:nvPr/>
              </p:nvSpPr>
              <p:spPr bwMode="white">
                <a:xfrm>
                  <a:off x="211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0" name="Line 38"/>
                <p:cNvSpPr>
                  <a:spLocks noChangeShapeType="1"/>
                </p:cNvSpPr>
                <p:nvPr/>
              </p:nvSpPr>
              <p:spPr bwMode="white">
                <a:xfrm>
                  <a:off x="230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1" name="Line 39"/>
                <p:cNvSpPr>
                  <a:spLocks noChangeShapeType="1"/>
                </p:cNvSpPr>
                <p:nvPr/>
              </p:nvSpPr>
              <p:spPr bwMode="white">
                <a:xfrm>
                  <a:off x="249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2" name="Line 40"/>
                <p:cNvSpPr>
                  <a:spLocks noChangeShapeType="1"/>
                </p:cNvSpPr>
                <p:nvPr/>
              </p:nvSpPr>
              <p:spPr bwMode="white">
                <a:xfrm>
                  <a:off x="268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3" name="Line 41"/>
                <p:cNvSpPr>
                  <a:spLocks noChangeShapeType="1"/>
                </p:cNvSpPr>
                <p:nvPr/>
              </p:nvSpPr>
              <p:spPr bwMode="white">
                <a:xfrm>
                  <a:off x="288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4" name="Line 42"/>
                <p:cNvSpPr>
                  <a:spLocks noChangeShapeType="1"/>
                </p:cNvSpPr>
                <p:nvPr/>
              </p:nvSpPr>
              <p:spPr bwMode="white">
                <a:xfrm>
                  <a:off x="307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5" name="Line 43"/>
                <p:cNvSpPr>
                  <a:spLocks noChangeShapeType="1"/>
                </p:cNvSpPr>
                <p:nvPr/>
              </p:nvSpPr>
              <p:spPr bwMode="white">
                <a:xfrm>
                  <a:off x="326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6" name="Line 44"/>
                <p:cNvSpPr>
                  <a:spLocks noChangeShapeType="1"/>
                </p:cNvSpPr>
                <p:nvPr/>
              </p:nvSpPr>
              <p:spPr bwMode="white">
                <a:xfrm>
                  <a:off x="345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7" name="Line 45"/>
                <p:cNvSpPr>
                  <a:spLocks noChangeShapeType="1"/>
                </p:cNvSpPr>
                <p:nvPr/>
              </p:nvSpPr>
              <p:spPr bwMode="white">
                <a:xfrm>
                  <a:off x="364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8" name="Line 46"/>
                <p:cNvSpPr>
                  <a:spLocks noChangeShapeType="1"/>
                </p:cNvSpPr>
                <p:nvPr/>
              </p:nvSpPr>
              <p:spPr bwMode="white">
                <a:xfrm>
                  <a:off x="384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39" name="Line 47"/>
                <p:cNvSpPr>
                  <a:spLocks noChangeShapeType="1"/>
                </p:cNvSpPr>
                <p:nvPr/>
              </p:nvSpPr>
              <p:spPr bwMode="white">
                <a:xfrm>
                  <a:off x="403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0" name="Line 48"/>
                <p:cNvSpPr>
                  <a:spLocks noChangeShapeType="1"/>
                </p:cNvSpPr>
                <p:nvPr/>
              </p:nvSpPr>
              <p:spPr bwMode="white">
                <a:xfrm>
                  <a:off x="422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1" name="Line 49"/>
                <p:cNvSpPr>
                  <a:spLocks noChangeShapeType="1"/>
                </p:cNvSpPr>
                <p:nvPr/>
              </p:nvSpPr>
              <p:spPr bwMode="white">
                <a:xfrm>
                  <a:off x="441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2" name="Line 50"/>
                <p:cNvSpPr>
                  <a:spLocks noChangeShapeType="1"/>
                </p:cNvSpPr>
                <p:nvPr/>
              </p:nvSpPr>
              <p:spPr bwMode="white">
                <a:xfrm>
                  <a:off x="460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3" name="Line 51"/>
                <p:cNvSpPr>
                  <a:spLocks noChangeShapeType="1"/>
                </p:cNvSpPr>
                <p:nvPr/>
              </p:nvSpPr>
              <p:spPr bwMode="white">
                <a:xfrm>
                  <a:off x="480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4" name="Line 52"/>
                <p:cNvSpPr>
                  <a:spLocks noChangeShapeType="1"/>
                </p:cNvSpPr>
                <p:nvPr/>
              </p:nvSpPr>
              <p:spPr bwMode="white">
                <a:xfrm>
                  <a:off x="49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5" name="Line 53"/>
                <p:cNvSpPr>
                  <a:spLocks noChangeShapeType="1"/>
                </p:cNvSpPr>
                <p:nvPr/>
              </p:nvSpPr>
              <p:spPr bwMode="white">
                <a:xfrm>
                  <a:off x="51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6" name="Line 54"/>
                <p:cNvSpPr>
                  <a:spLocks noChangeShapeType="1"/>
                </p:cNvSpPr>
                <p:nvPr/>
              </p:nvSpPr>
              <p:spPr bwMode="white">
                <a:xfrm>
                  <a:off x="53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33847" name="Line 55"/>
                <p:cNvSpPr>
                  <a:spLocks noChangeShapeType="1"/>
                </p:cNvSpPr>
                <p:nvPr/>
              </p:nvSpPr>
              <p:spPr bwMode="white">
                <a:xfrm>
                  <a:off x="55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grpSp>
          <p:nvGrpSpPr>
            <p:cNvPr id="7" name="Group 63"/>
            <p:cNvGrpSpPr>
              <a:grpSpLocks/>
            </p:cNvGrpSpPr>
            <p:nvPr userDrawn="1"/>
          </p:nvGrpSpPr>
          <p:grpSpPr bwMode="auto">
            <a:xfrm>
              <a:off x="4512" y="3984"/>
              <a:ext cx="912" cy="288"/>
              <a:chOff x="4512" y="3984"/>
              <a:chExt cx="912" cy="288"/>
            </a:xfrm>
          </p:grpSpPr>
          <p:sp>
            <p:nvSpPr>
              <p:cNvPr id="33856" name="Rectangle 64" descr="60%"/>
              <p:cNvSpPr>
                <a:spLocks noChangeArrowheads="1"/>
              </p:cNvSpPr>
              <p:nvPr userDrawn="1"/>
            </p:nvSpPr>
            <p:spPr bwMode="ltGray">
              <a:xfrm>
                <a:off x="4560" y="4032"/>
                <a:ext cx="816" cy="192"/>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sp>
            <p:nvSpPr>
              <p:cNvPr id="33857" name="Line 65"/>
              <p:cNvSpPr>
                <a:spLocks noChangeShapeType="1"/>
              </p:cNvSpPr>
              <p:nvPr userDrawn="1"/>
            </p:nvSpPr>
            <p:spPr bwMode="ltGray">
              <a:xfrm>
                <a:off x="4512" y="4032"/>
                <a:ext cx="912" cy="0"/>
              </a:xfrm>
              <a:prstGeom prst="line">
                <a:avLst/>
              </a:prstGeom>
              <a:noFill/>
              <a:ln w="9525">
                <a:solidFill>
                  <a:schemeClr val="hlink"/>
                </a:solidFill>
                <a:round/>
                <a:headEnd/>
                <a:tailEnd/>
              </a:ln>
              <a:effectLst/>
            </p:spPr>
            <p:txBody>
              <a:bodyPr wrap="none" anchor="ctr"/>
              <a:lstStyle/>
              <a:p>
                <a:endParaRPr lang="en-US"/>
              </a:p>
            </p:txBody>
          </p:sp>
          <p:sp>
            <p:nvSpPr>
              <p:cNvPr id="33858" name="Line 66"/>
              <p:cNvSpPr>
                <a:spLocks noChangeShapeType="1"/>
              </p:cNvSpPr>
              <p:nvPr userDrawn="1"/>
            </p:nvSpPr>
            <p:spPr bwMode="ltGray">
              <a:xfrm>
                <a:off x="4512" y="4224"/>
                <a:ext cx="912" cy="0"/>
              </a:xfrm>
              <a:prstGeom prst="line">
                <a:avLst/>
              </a:prstGeom>
              <a:noFill/>
              <a:ln w="9525">
                <a:solidFill>
                  <a:schemeClr val="hlink"/>
                </a:solidFill>
                <a:round/>
                <a:headEnd/>
                <a:tailEnd/>
              </a:ln>
              <a:effectLst/>
            </p:spPr>
            <p:txBody>
              <a:bodyPr wrap="none" anchor="ctr"/>
              <a:lstStyle/>
              <a:p>
                <a:endParaRPr lang="en-US"/>
              </a:p>
            </p:txBody>
          </p:sp>
          <p:sp>
            <p:nvSpPr>
              <p:cNvPr id="33859" name="Line 67"/>
              <p:cNvSpPr>
                <a:spLocks noChangeShapeType="1"/>
              </p:cNvSpPr>
              <p:nvPr userDrawn="1"/>
            </p:nvSpPr>
            <p:spPr bwMode="ltGray">
              <a:xfrm>
                <a:off x="4560" y="3984"/>
                <a:ext cx="0" cy="288"/>
              </a:xfrm>
              <a:prstGeom prst="line">
                <a:avLst/>
              </a:prstGeom>
              <a:noFill/>
              <a:ln w="9525">
                <a:solidFill>
                  <a:schemeClr val="hlink"/>
                </a:solidFill>
                <a:round/>
                <a:headEnd/>
                <a:tailEnd/>
              </a:ln>
              <a:effectLst/>
            </p:spPr>
            <p:txBody>
              <a:bodyPr wrap="none" anchor="ctr"/>
              <a:lstStyle/>
              <a:p>
                <a:endParaRPr lang="en-US"/>
              </a:p>
            </p:txBody>
          </p:sp>
          <p:sp>
            <p:nvSpPr>
              <p:cNvPr id="33860" name="Line 68"/>
              <p:cNvSpPr>
                <a:spLocks noChangeShapeType="1"/>
              </p:cNvSpPr>
              <p:nvPr userDrawn="1"/>
            </p:nvSpPr>
            <p:spPr bwMode="ltGray">
              <a:xfrm>
                <a:off x="5376" y="3984"/>
                <a:ext cx="0" cy="288"/>
              </a:xfrm>
              <a:prstGeom prst="line">
                <a:avLst/>
              </a:prstGeom>
              <a:noFill/>
              <a:ln w="9525">
                <a:solidFill>
                  <a:schemeClr val="hlink"/>
                </a:solidFill>
                <a:round/>
                <a:headEnd/>
                <a:tailEnd/>
              </a:ln>
              <a:effectLst/>
            </p:spPr>
            <p:txBody>
              <a:bodyPr wrap="none" anchor="ctr"/>
              <a:lstStyle/>
              <a:p>
                <a:endParaRPr lang="en-US"/>
              </a:p>
            </p:txBody>
          </p:sp>
        </p:grpSp>
        <p:sp>
          <p:nvSpPr>
            <p:cNvPr id="33872" name="Line 80"/>
            <p:cNvSpPr>
              <a:spLocks noChangeShapeType="1"/>
            </p:cNvSpPr>
            <p:nvPr userDrawn="1"/>
          </p:nvSpPr>
          <p:spPr bwMode="ltGray">
            <a:xfrm>
              <a:off x="5568" y="0"/>
              <a:ext cx="0" cy="1488"/>
            </a:xfrm>
            <a:prstGeom prst="line">
              <a:avLst/>
            </a:prstGeom>
            <a:noFill/>
            <a:ln w="9525">
              <a:solidFill>
                <a:schemeClr val="hlink"/>
              </a:solidFill>
              <a:round/>
              <a:headEnd/>
              <a:tailEnd/>
            </a:ln>
            <a:effectLst/>
          </p:spPr>
          <p:txBody>
            <a:bodyPr wrap="none" anchor="ctr"/>
            <a:lstStyle/>
            <a:p>
              <a:endParaRPr lang="en-US"/>
            </a:p>
          </p:txBody>
        </p:sp>
        <p:grpSp>
          <p:nvGrpSpPr>
            <p:cNvPr id="8" name="Group 106"/>
            <p:cNvGrpSpPr>
              <a:grpSpLocks/>
            </p:cNvGrpSpPr>
            <p:nvPr userDrawn="1"/>
          </p:nvGrpSpPr>
          <p:grpSpPr bwMode="auto">
            <a:xfrm>
              <a:off x="261" y="1962"/>
              <a:ext cx="3567" cy="1494"/>
              <a:chOff x="261" y="877"/>
              <a:chExt cx="3567" cy="1494"/>
            </a:xfrm>
          </p:grpSpPr>
          <p:sp>
            <p:nvSpPr>
              <p:cNvPr id="33874" name="Line 82"/>
              <p:cNvSpPr>
                <a:spLocks noChangeShapeType="1"/>
              </p:cNvSpPr>
              <p:nvPr/>
            </p:nvSpPr>
            <p:spPr bwMode="ltGray">
              <a:xfrm flipH="1">
                <a:off x="261" y="951"/>
                <a:ext cx="1533" cy="3"/>
              </a:xfrm>
              <a:prstGeom prst="line">
                <a:avLst/>
              </a:prstGeom>
              <a:noFill/>
              <a:ln w="9525">
                <a:solidFill>
                  <a:schemeClr val="hlink"/>
                </a:solidFill>
                <a:round/>
                <a:headEnd/>
                <a:tailEnd/>
              </a:ln>
              <a:effectLst/>
            </p:spPr>
            <p:txBody>
              <a:bodyPr wrap="none" anchor="ctr"/>
              <a:lstStyle/>
              <a:p>
                <a:endParaRPr lang="en-US"/>
              </a:p>
            </p:txBody>
          </p:sp>
          <p:sp>
            <p:nvSpPr>
              <p:cNvPr id="33875" name="Line 83"/>
              <p:cNvSpPr>
                <a:spLocks noChangeShapeType="1"/>
              </p:cNvSpPr>
              <p:nvPr/>
            </p:nvSpPr>
            <p:spPr bwMode="ltGray">
              <a:xfrm>
                <a:off x="383" y="879"/>
                <a:ext cx="0" cy="1492"/>
              </a:xfrm>
              <a:prstGeom prst="line">
                <a:avLst/>
              </a:prstGeom>
              <a:noFill/>
              <a:ln w="9525">
                <a:solidFill>
                  <a:schemeClr val="hlink"/>
                </a:solidFill>
                <a:round/>
                <a:headEnd/>
                <a:tailEnd/>
              </a:ln>
              <a:effectLst/>
            </p:spPr>
            <p:txBody>
              <a:bodyPr wrap="none" anchor="ctr"/>
              <a:lstStyle/>
              <a:p>
                <a:endParaRPr lang="en-US"/>
              </a:p>
            </p:txBody>
          </p:sp>
          <p:sp>
            <p:nvSpPr>
              <p:cNvPr id="33876" name="Arc 84"/>
              <p:cNvSpPr>
                <a:spLocks/>
              </p:cNvSpPr>
              <p:nvPr/>
            </p:nvSpPr>
            <p:spPr bwMode="ltGray">
              <a:xfrm rot="16200000" flipH="1">
                <a:off x="303" y="876"/>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p:spPr>
            <p:txBody>
              <a:bodyPr wrap="none" anchor="ctr"/>
              <a:lstStyle/>
              <a:p>
                <a:endParaRPr lang="en-US"/>
              </a:p>
            </p:txBody>
          </p:sp>
          <p:sp>
            <p:nvSpPr>
              <p:cNvPr id="33883" name="Arc 91"/>
              <p:cNvSpPr>
                <a:spLocks/>
              </p:cNvSpPr>
              <p:nvPr userDrawn="1"/>
            </p:nvSpPr>
            <p:spPr bwMode="ltGray">
              <a:xfrm>
                <a:off x="692" y="895"/>
                <a:ext cx="267" cy="209"/>
              </a:xfrm>
              <a:custGeom>
                <a:avLst/>
                <a:gdLst>
                  <a:gd name="G0" fmla="+- 16787 0 0"/>
                  <a:gd name="G1" fmla="+- 8563 0 0"/>
                  <a:gd name="G2" fmla="+- 21600 0 0"/>
                  <a:gd name="T0" fmla="*/ 36617 w 38387"/>
                  <a:gd name="T1" fmla="*/ 0 h 30163"/>
                  <a:gd name="T2" fmla="*/ 0 w 38387"/>
                  <a:gd name="T3" fmla="*/ 22156 h 30163"/>
                  <a:gd name="T4" fmla="*/ 16787 w 38387"/>
                  <a:gd name="T5" fmla="*/ 8563 h 30163"/>
                </a:gdLst>
                <a:ahLst/>
                <a:cxnLst>
                  <a:cxn ang="0">
                    <a:pos x="T0" y="T1"/>
                  </a:cxn>
                  <a:cxn ang="0">
                    <a:pos x="T2" y="T3"/>
                  </a:cxn>
                  <a:cxn ang="0">
                    <a:pos x="T4" y="T5"/>
                  </a:cxn>
                </a:cxnLst>
                <a:rect l="0" t="0" r="r" b="b"/>
                <a:pathLst>
                  <a:path w="38387" h="30163" fill="none" extrusionOk="0">
                    <a:moveTo>
                      <a:pt x="36617" y="-1"/>
                    </a:moveTo>
                    <a:cubicBezTo>
                      <a:pt x="37784" y="2703"/>
                      <a:pt x="38387" y="5617"/>
                      <a:pt x="38387" y="8563"/>
                    </a:cubicBezTo>
                    <a:cubicBezTo>
                      <a:pt x="38387" y="20492"/>
                      <a:pt x="28716" y="30163"/>
                      <a:pt x="16787" y="30163"/>
                    </a:cubicBezTo>
                    <a:cubicBezTo>
                      <a:pt x="10269" y="30163"/>
                      <a:pt x="4101" y="27220"/>
                      <a:pt x="0" y="22155"/>
                    </a:cubicBezTo>
                  </a:path>
                  <a:path w="38387" h="30163" stroke="0" extrusionOk="0">
                    <a:moveTo>
                      <a:pt x="36617" y="-1"/>
                    </a:moveTo>
                    <a:cubicBezTo>
                      <a:pt x="37784" y="2703"/>
                      <a:pt x="38387" y="5617"/>
                      <a:pt x="38387" y="8563"/>
                    </a:cubicBezTo>
                    <a:cubicBezTo>
                      <a:pt x="38387" y="20492"/>
                      <a:pt x="28716" y="30163"/>
                      <a:pt x="16787" y="30163"/>
                    </a:cubicBezTo>
                    <a:cubicBezTo>
                      <a:pt x="10269" y="30163"/>
                      <a:pt x="4101" y="27220"/>
                      <a:pt x="0" y="22155"/>
                    </a:cubicBezTo>
                    <a:lnTo>
                      <a:pt x="16787" y="8563"/>
                    </a:lnTo>
                    <a:close/>
                  </a:path>
                </a:pathLst>
              </a:custGeom>
              <a:noFill/>
              <a:ln w="9525">
                <a:solidFill>
                  <a:schemeClr val="hlink"/>
                </a:solidFill>
                <a:round/>
                <a:headEnd/>
                <a:tailEnd/>
              </a:ln>
              <a:effectLst/>
            </p:spPr>
            <p:txBody>
              <a:bodyPr wrap="none" anchor="ctr"/>
              <a:lstStyle/>
              <a:p>
                <a:endParaRPr lang="en-US"/>
              </a:p>
            </p:txBody>
          </p:sp>
          <p:sp>
            <p:nvSpPr>
              <p:cNvPr id="33884" name="Arc 92"/>
              <p:cNvSpPr>
                <a:spLocks/>
              </p:cNvSpPr>
              <p:nvPr userDrawn="1"/>
            </p:nvSpPr>
            <p:spPr bwMode="ltGray">
              <a:xfrm flipV="1">
                <a:off x="834" y="893"/>
                <a:ext cx="288" cy="322"/>
              </a:xfrm>
              <a:custGeom>
                <a:avLst/>
                <a:gdLst>
                  <a:gd name="G0" fmla="+- 21600 0 0"/>
                  <a:gd name="G1" fmla="+- 5361 0 0"/>
                  <a:gd name="G2" fmla="+- 21600 0 0"/>
                  <a:gd name="T0" fmla="*/ 10995 w 21600"/>
                  <a:gd name="T1" fmla="*/ 24179 h 24179"/>
                  <a:gd name="T2" fmla="*/ 676 w 21600"/>
                  <a:gd name="T3" fmla="*/ 0 h 24179"/>
                  <a:gd name="T4" fmla="*/ 21600 w 21600"/>
                  <a:gd name="T5" fmla="*/ 5361 h 24179"/>
                </a:gdLst>
                <a:ahLst/>
                <a:cxnLst>
                  <a:cxn ang="0">
                    <a:pos x="T0" y="T1"/>
                  </a:cxn>
                  <a:cxn ang="0">
                    <a:pos x="T2" y="T3"/>
                  </a:cxn>
                  <a:cxn ang="0">
                    <a:pos x="T4" y="T5"/>
                  </a:cxn>
                </a:cxnLst>
                <a:rect l="0" t="0" r="r" b="b"/>
                <a:pathLst>
                  <a:path w="21600" h="24179" fill="none" extrusionOk="0">
                    <a:moveTo>
                      <a:pt x="10995" y="24178"/>
                    </a:moveTo>
                    <a:cubicBezTo>
                      <a:pt x="4202" y="20350"/>
                      <a:pt x="0" y="13158"/>
                      <a:pt x="0" y="5361"/>
                    </a:cubicBezTo>
                    <a:cubicBezTo>
                      <a:pt x="-1" y="3552"/>
                      <a:pt x="227" y="1751"/>
                      <a:pt x="675" y="-1"/>
                    </a:cubicBezTo>
                  </a:path>
                  <a:path w="21600" h="24179" stroke="0" extrusionOk="0">
                    <a:moveTo>
                      <a:pt x="10995" y="24178"/>
                    </a:moveTo>
                    <a:cubicBezTo>
                      <a:pt x="4202" y="20350"/>
                      <a:pt x="0" y="13158"/>
                      <a:pt x="0" y="5361"/>
                    </a:cubicBezTo>
                    <a:cubicBezTo>
                      <a:pt x="-1" y="3552"/>
                      <a:pt x="227" y="1751"/>
                      <a:pt x="675" y="-1"/>
                    </a:cubicBezTo>
                    <a:lnTo>
                      <a:pt x="21600" y="5361"/>
                    </a:lnTo>
                    <a:close/>
                  </a:path>
                </a:pathLst>
              </a:custGeom>
              <a:noFill/>
              <a:ln w="9525">
                <a:solidFill>
                  <a:schemeClr val="hlink"/>
                </a:solidFill>
                <a:round/>
                <a:headEnd/>
                <a:tailEnd/>
              </a:ln>
              <a:effectLst/>
            </p:spPr>
            <p:txBody>
              <a:bodyPr wrap="none" anchor="ctr"/>
              <a:lstStyle/>
              <a:p>
                <a:endParaRPr lang="en-US"/>
              </a:p>
            </p:txBody>
          </p:sp>
          <p:sp>
            <p:nvSpPr>
              <p:cNvPr id="33885" name="Arc 93"/>
              <p:cNvSpPr>
                <a:spLocks/>
              </p:cNvSpPr>
              <p:nvPr userDrawn="1"/>
            </p:nvSpPr>
            <p:spPr bwMode="ltGray">
              <a:xfrm flipV="1">
                <a:off x="1124" y="888"/>
                <a:ext cx="288" cy="329"/>
              </a:xfrm>
              <a:custGeom>
                <a:avLst/>
                <a:gdLst>
                  <a:gd name="G0" fmla="+- 0 0 0"/>
                  <a:gd name="G1" fmla="+- 4933 0 0"/>
                  <a:gd name="G2" fmla="+- 21600 0 0"/>
                  <a:gd name="T0" fmla="*/ 21029 w 21600"/>
                  <a:gd name="T1" fmla="*/ 0 h 24653"/>
                  <a:gd name="T2" fmla="*/ 8813 w 21600"/>
                  <a:gd name="T3" fmla="*/ 24653 h 24653"/>
                  <a:gd name="T4" fmla="*/ 0 w 21600"/>
                  <a:gd name="T5" fmla="*/ 4933 h 24653"/>
                </a:gdLst>
                <a:ahLst/>
                <a:cxnLst>
                  <a:cxn ang="0">
                    <a:pos x="T0" y="T1"/>
                  </a:cxn>
                  <a:cxn ang="0">
                    <a:pos x="T2" y="T3"/>
                  </a:cxn>
                  <a:cxn ang="0">
                    <a:pos x="T4" y="T5"/>
                  </a:cxn>
                </a:cxnLst>
                <a:rect l="0" t="0" r="r" b="b"/>
                <a:pathLst>
                  <a:path w="21600" h="24653" fill="none" extrusionOk="0">
                    <a:moveTo>
                      <a:pt x="21029" y="-1"/>
                    </a:moveTo>
                    <a:cubicBezTo>
                      <a:pt x="21408" y="1616"/>
                      <a:pt x="21600" y="3272"/>
                      <a:pt x="21600" y="4933"/>
                    </a:cubicBezTo>
                    <a:cubicBezTo>
                      <a:pt x="21600" y="13452"/>
                      <a:pt x="16591" y="21176"/>
                      <a:pt x="8813" y="24653"/>
                    </a:cubicBezTo>
                  </a:path>
                  <a:path w="21600" h="24653" stroke="0" extrusionOk="0">
                    <a:moveTo>
                      <a:pt x="21029" y="-1"/>
                    </a:moveTo>
                    <a:cubicBezTo>
                      <a:pt x="21408" y="1616"/>
                      <a:pt x="21600" y="3272"/>
                      <a:pt x="21600" y="4933"/>
                    </a:cubicBezTo>
                    <a:cubicBezTo>
                      <a:pt x="21600" y="13452"/>
                      <a:pt x="16591" y="21176"/>
                      <a:pt x="8813" y="24653"/>
                    </a:cubicBezTo>
                    <a:lnTo>
                      <a:pt x="0" y="4933"/>
                    </a:lnTo>
                    <a:close/>
                  </a:path>
                </a:pathLst>
              </a:custGeom>
              <a:noFill/>
              <a:ln w="9525">
                <a:solidFill>
                  <a:schemeClr val="hlink"/>
                </a:solidFill>
                <a:round/>
                <a:headEnd/>
                <a:tailEnd/>
              </a:ln>
              <a:effectLst/>
            </p:spPr>
            <p:txBody>
              <a:bodyPr wrap="none" anchor="ctr"/>
              <a:lstStyle/>
              <a:p>
                <a:endParaRPr lang="en-US"/>
              </a:p>
            </p:txBody>
          </p:sp>
          <p:sp>
            <p:nvSpPr>
              <p:cNvPr id="33886" name="Line 94"/>
              <p:cNvSpPr>
                <a:spLocks noChangeShapeType="1"/>
              </p:cNvSpPr>
              <p:nvPr userDrawn="1"/>
            </p:nvSpPr>
            <p:spPr bwMode="ltGray">
              <a:xfrm flipV="1">
                <a:off x="720" y="891"/>
                <a:ext cx="417" cy="327"/>
              </a:xfrm>
              <a:prstGeom prst="line">
                <a:avLst/>
              </a:prstGeom>
              <a:noFill/>
              <a:ln w="9525">
                <a:solidFill>
                  <a:schemeClr val="hlink"/>
                </a:solidFill>
                <a:round/>
                <a:headEnd/>
                <a:tailEnd/>
              </a:ln>
              <a:effectLst/>
            </p:spPr>
            <p:txBody>
              <a:bodyPr wrap="none" anchor="ctr"/>
              <a:lstStyle/>
              <a:p>
                <a:endParaRPr lang="en-US"/>
              </a:p>
            </p:txBody>
          </p:sp>
          <p:sp>
            <p:nvSpPr>
              <p:cNvPr id="33887" name="Line 95"/>
              <p:cNvSpPr>
                <a:spLocks noChangeShapeType="1"/>
              </p:cNvSpPr>
              <p:nvPr userDrawn="1"/>
            </p:nvSpPr>
            <p:spPr bwMode="ltGray">
              <a:xfrm>
                <a:off x="771" y="891"/>
                <a:ext cx="300" cy="324"/>
              </a:xfrm>
              <a:prstGeom prst="line">
                <a:avLst/>
              </a:prstGeom>
              <a:noFill/>
              <a:ln w="9525">
                <a:solidFill>
                  <a:schemeClr val="hlink"/>
                </a:solidFill>
                <a:round/>
                <a:headEnd/>
                <a:tailEnd/>
              </a:ln>
              <a:effectLst/>
            </p:spPr>
            <p:txBody>
              <a:bodyPr wrap="none" anchor="ctr"/>
              <a:lstStyle/>
              <a:p>
                <a:endParaRPr lang="en-US"/>
              </a:p>
            </p:txBody>
          </p:sp>
          <p:sp>
            <p:nvSpPr>
              <p:cNvPr id="33888" name="Arc 96"/>
              <p:cNvSpPr>
                <a:spLocks/>
              </p:cNvSpPr>
              <p:nvPr userDrawn="1"/>
            </p:nvSpPr>
            <p:spPr bwMode="ltGray">
              <a:xfrm flipV="1">
                <a:off x="2708" y="954"/>
                <a:ext cx="727" cy="619"/>
              </a:xfrm>
              <a:custGeom>
                <a:avLst/>
                <a:gdLst>
                  <a:gd name="G0" fmla="+- 18917 0 0"/>
                  <a:gd name="G1" fmla="+- 0 0 0"/>
                  <a:gd name="G2" fmla="+- 21600 0 0"/>
                  <a:gd name="T0" fmla="*/ 4536 w 18917"/>
                  <a:gd name="T1" fmla="*/ 16117 h 16117"/>
                  <a:gd name="T2" fmla="*/ 0 w 18917"/>
                  <a:gd name="T3" fmla="*/ 10426 h 16117"/>
                  <a:gd name="T4" fmla="*/ 18917 w 18917"/>
                  <a:gd name="T5" fmla="*/ 0 h 16117"/>
                </a:gdLst>
                <a:ahLst/>
                <a:cxnLst>
                  <a:cxn ang="0">
                    <a:pos x="T0" y="T1"/>
                  </a:cxn>
                  <a:cxn ang="0">
                    <a:pos x="T2" y="T3"/>
                  </a:cxn>
                  <a:cxn ang="0">
                    <a:pos x="T4" y="T5"/>
                  </a:cxn>
                </a:cxnLst>
                <a:rect l="0" t="0" r="r" b="b"/>
                <a:pathLst>
                  <a:path w="18917" h="16117" fill="none" extrusionOk="0">
                    <a:moveTo>
                      <a:pt x="4536" y="16116"/>
                    </a:moveTo>
                    <a:cubicBezTo>
                      <a:pt x="2713" y="14490"/>
                      <a:pt x="1179" y="12565"/>
                      <a:pt x="-1" y="10426"/>
                    </a:cubicBezTo>
                  </a:path>
                  <a:path w="18917" h="16117" stroke="0" extrusionOk="0">
                    <a:moveTo>
                      <a:pt x="4536" y="16116"/>
                    </a:moveTo>
                    <a:cubicBezTo>
                      <a:pt x="2713" y="14490"/>
                      <a:pt x="1179" y="12565"/>
                      <a:pt x="-1" y="10426"/>
                    </a:cubicBezTo>
                    <a:lnTo>
                      <a:pt x="18917" y="0"/>
                    </a:lnTo>
                    <a:close/>
                  </a:path>
                </a:pathLst>
              </a:custGeom>
              <a:noFill/>
              <a:ln w="9525">
                <a:solidFill>
                  <a:schemeClr val="hlink"/>
                </a:solidFill>
                <a:round/>
                <a:headEnd/>
                <a:tailEnd/>
              </a:ln>
              <a:effectLst/>
            </p:spPr>
            <p:txBody>
              <a:bodyPr wrap="none" anchor="ctr"/>
              <a:lstStyle/>
              <a:p>
                <a:endParaRPr lang="en-US"/>
              </a:p>
            </p:txBody>
          </p:sp>
          <p:sp>
            <p:nvSpPr>
              <p:cNvPr id="33889" name="Arc 97"/>
              <p:cNvSpPr>
                <a:spLocks/>
              </p:cNvSpPr>
              <p:nvPr userDrawn="1"/>
            </p:nvSpPr>
            <p:spPr bwMode="ltGray">
              <a:xfrm>
                <a:off x="3076" y="922"/>
                <a:ext cx="425" cy="215"/>
              </a:xfrm>
              <a:custGeom>
                <a:avLst/>
                <a:gdLst>
                  <a:gd name="G0" fmla="+- 21430 0 0"/>
                  <a:gd name="G1" fmla="+- 0 0 0"/>
                  <a:gd name="G2" fmla="+- 21600 0 0"/>
                  <a:gd name="T0" fmla="*/ 42771 w 42771"/>
                  <a:gd name="T1" fmla="*/ 3334 h 21600"/>
                  <a:gd name="T2" fmla="*/ 0 w 42771"/>
                  <a:gd name="T3" fmla="*/ 2703 h 21600"/>
                  <a:gd name="T4" fmla="*/ 21430 w 42771"/>
                  <a:gd name="T5" fmla="*/ 0 h 21600"/>
                </a:gdLst>
                <a:ahLst/>
                <a:cxnLst>
                  <a:cxn ang="0">
                    <a:pos x="T0" y="T1"/>
                  </a:cxn>
                  <a:cxn ang="0">
                    <a:pos x="T2" y="T3"/>
                  </a:cxn>
                  <a:cxn ang="0">
                    <a:pos x="T4" y="T5"/>
                  </a:cxn>
                </a:cxnLst>
                <a:rect l="0" t="0" r="r" b="b"/>
                <a:pathLst>
                  <a:path w="42771" h="21600" fill="none" extrusionOk="0">
                    <a:moveTo>
                      <a:pt x="42771" y="3334"/>
                    </a:moveTo>
                    <a:cubicBezTo>
                      <a:pt x="41128" y="13848"/>
                      <a:pt x="32072" y="21599"/>
                      <a:pt x="21430" y="21600"/>
                    </a:cubicBezTo>
                    <a:cubicBezTo>
                      <a:pt x="10545" y="21600"/>
                      <a:pt x="1361" y="13501"/>
                      <a:pt x="-1" y="2703"/>
                    </a:cubicBezTo>
                  </a:path>
                  <a:path w="42771" h="21600" stroke="0" extrusionOk="0">
                    <a:moveTo>
                      <a:pt x="42771" y="3334"/>
                    </a:moveTo>
                    <a:cubicBezTo>
                      <a:pt x="41128" y="13848"/>
                      <a:pt x="32072" y="21599"/>
                      <a:pt x="21430" y="21600"/>
                    </a:cubicBezTo>
                    <a:cubicBezTo>
                      <a:pt x="10545" y="21600"/>
                      <a:pt x="1361" y="13501"/>
                      <a:pt x="-1" y="2703"/>
                    </a:cubicBezTo>
                    <a:lnTo>
                      <a:pt x="21430" y="0"/>
                    </a:lnTo>
                    <a:close/>
                  </a:path>
                </a:pathLst>
              </a:custGeom>
              <a:noFill/>
              <a:ln w="9525">
                <a:solidFill>
                  <a:schemeClr val="hlink"/>
                </a:solidFill>
                <a:round/>
                <a:headEnd/>
                <a:tailEnd/>
              </a:ln>
              <a:effectLst/>
            </p:spPr>
            <p:txBody>
              <a:bodyPr wrap="none" anchor="ctr"/>
              <a:lstStyle/>
              <a:p>
                <a:endParaRPr lang="en-US"/>
              </a:p>
            </p:txBody>
          </p:sp>
          <p:sp>
            <p:nvSpPr>
              <p:cNvPr id="33890" name="Arc 98"/>
              <p:cNvSpPr>
                <a:spLocks/>
              </p:cNvSpPr>
              <p:nvPr userDrawn="1"/>
            </p:nvSpPr>
            <p:spPr bwMode="ltGray">
              <a:xfrm flipH="1" flipV="1">
                <a:off x="3441" y="1037"/>
                <a:ext cx="288" cy="144"/>
              </a:xfrm>
              <a:custGeom>
                <a:avLst/>
                <a:gdLst>
                  <a:gd name="G0" fmla="+- 21571 0 0"/>
                  <a:gd name="G1" fmla="+- 0 0 0"/>
                  <a:gd name="G2" fmla="+- 21600 0 0"/>
                  <a:gd name="T0" fmla="*/ 43129 w 43129"/>
                  <a:gd name="T1" fmla="*/ 1348 h 21600"/>
                  <a:gd name="T2" fmla="*/ 0 w 43129"/>
                  <a:gd name="T3" fmla="*/ 1115 h 21600"/>
                  <a:gd name="T4" fmla="*/ 21571 w 43129"/>
                  <a:gd name="T5" fmla="*/ 0 h 21600"/>
                </a:gdLst>
                <a:ahLst/>
                <a:cxnLst>
                  <a:cxn ang="0">
                    <a:pos x="T0" y="T1"/>
                  </a:cxn>
                  <a:cxn ang="0">
                    <a:pos x="T2" y="T3"/>
                  </a:cxn>
                  <a:cxn ang="0">
                    <a:pos x="T4" y="T5"/>
                  </a:cxn>
                </a:cxnLst>
                <a:rect l="0" t="0" r="r" b="b"/>
                <a:pathLst>
                  <a:path w="43129" h="21600" fill="none" extrusionOk="0">
                    <a:moveTo>
                      <a:pt x="43128" y="1347"/>
                    </a:moveTo>
                    <a:cubicBezTo>
                      <a:pt x="42417" y="12731"/>
                      <a:pt x="32976" y="21599"/>
                      <a:pt x="21571" y="21600"/>
                    </a:cubicBezTo>
                    <a:cubicBezTo>
                      <a:pt x="10074" y="21600"/>
                      <a:pt x="593" y="12595"/>
                      <a:pt x="-1" y="1115"/>
                    </a:cubicBezTo>
                  </a:path>
                  <a:path w="43129" h="21600" stroke="0" extrusionOk="0">
                    <a:moveTo>
                      <a:pt x="43128" y="1347"/>
                    </a:moveTo>
                    <a:cubicBezTo>
                      <a:pt x="42417" y="12731"/>
                      <a:pt x="32976" y="21599"/>
                      <a:pt x="21571" y="21600"/>
                    </a:cubicBezTo>
                    <a:cubicBezTo>
                      <a:pt x="10074" y="21600"/>
                      <a:pt x="593" y="12595"/>
                      <a:pt x="-1" y="1115"/>
                    </a:cubicBezTo>
                    <a:lnTo>
                      <a:pt x="21571" y="0"/>
                    </a:lnTo>
                    <a:close/>
                  </a:path>
                </a:pathLst>
              </a:custGeom>
              <a:noFill/>
              <a:ln w="9525">
                <a:solidFill>
                  <a:schemeClr val="hlink"/>
                </a:solidFill>
                <a:round/>
                <a:headEnd/>
                <a:tailEnd/>
              </a:ln>
              <a:effectLst/>
            </p:spPr>
            <p:txBody>
              <a:bodyPr wrap="none" anchor="ctr"/>
              <a:lstStyle/>
              <a:p>
                <a:endParaRPr lang="en-US"/>
              </a:p>
            </p:txBody>
          </p:sp>
          <p:sp>
            <p:nvSpPr>
              <p:cNvPr id="33891" name="Arc 99"/>
              <p:cNvSpPr>
                <a:spLocks/>
              </p:cNvSpPr>
              <p:nvPr userDrawn="1"/>
            </p:nvSpPr>
            <p:spPr bwMode="ltGray">
              <a:xfrm flipH="1" flipV="1">
                <a:off x="2745" y="1045"/>
                <a:ext cx="201" cy="130"/>
              </a:xfrm>
              <a:custGeom>
                <a:avLst/>
                <a:gdLst>
                  <a:gd name="G0" fmla="+- 21600 0 0"/>
                  <a:gd name="G1" fmla="+- 6405 0 0"/>
                  <a:gd name="G2" fmla="+- 21600 0 0"/>
                  <a:gd name="T0" fmla="*/ 42229 w 43200"/>
                  <a:gd name="T1" fmla="*/ 0 h 28005"/>
                  <a:gd name="T2" fmla="*/ 764 w 43200"/>
                  <a:gd name="T3" fmla="*/ 710 h 28005"/>
                  <a:gd name="T4" fmla="*/ 21600 w 43200"/>
                  <a:gd name="T5" fmla="*/ 6405 h 28005"/>
                </a:gdLst>
                <a:ahLst/>
                <a:cxnLst>
                  <a:cxn ang="0">
                    <a:pos x="T0" y="T1"/>
                  </a:cxn>
                  <a:cxn ang="0">
                    <a:pos x="T2" y="T3"/>
                  </a:cxn>
                  <a:cxn ang="0">
                    <a:pos x="T4" y="T5"/>
                  </a:cxn>
                </a:cxnLst>
                <a:rect l="0" t="0" r="r" b="b"/>
                <a:pathLst>
                  <a:path w="43200" h="28005" fill="none" extrusionOk="0">
                    <a:moveTo>
                      <a:pt x="42228" y="0"/>
                    </a:moveTo>
                    <a:cubicBezTo>
                      <a:pt x="42872" y="2074"/>
                      <a:pt x="43200" y="4233"/>
                      <a:pt x="43200" y="6405"/>
                    </a:cubicBezTo>
                    <a:cubicBezTo>
                      <a:pt x="43200" y="18334"/>
                      <a:pt x="33529" y="28005"/>
                      <a:pt x="21600" y="28005"/>
                    </a:cubicBezTo>
                    <a:cubicBezTo>
                      <a:pt x="9670" y="28005"/>
                      <a:pt x="0" y="18334"/>
                      <a:pt x="0" y="6405"/>
                    </a:cubicBezTo>
                    <a:cubicBezTo>
                      <a:pt x="-1" y="4481"/>
                      <a:pt x="257" y="2565"/>
                      <a:pt x="764" y="710"/>
                    </a:cubicBezTo>
                  </a:path>
                  <a:path w="43200" h="28005" stroke="0" extrusionOk="0">
                    <a:moveTo>
                      <a:pt x="42228" y="0"/>
                    </a:moveTo>
                    <a:cubicBezTo>
                      <a:pt x="42872" y="2074"/>
                      <a:pt x="43200" y="4233"/>
                      <a:pt x="43200" y="6405"/>
                    </a:cubicBezTo>
                    <a:cubicBezTo>
                      <a:pt x="43200" y="18334"/>
                      <a:pt x="33529" y="28005"/>
                      <a:pt x="21600" y="28005"/>
                    </a:cubicBezTo>
                    <a:cubicBezTo>
                      <a:pt x="9670" y="28005"/>
                      <a:pt x="0" y="18334"/>
                      <a:pt x="0" y="6405"/>
                    </a:cubicBezTo>
                    <a:cubicBezTo>
                      <a:pt x="-1" y="4481"/>
                      <a:pt x="257" y="2565"/>
                      <a:pt x="764" y="710"/>
                    </a:cubicBezTo>
                    <a:lnTo>
                      <a:pt x="21600" y="6405"/>
                    </a:lnTo>
                    <a:close/>
                  </a:path>
                </a:pathLst>
              </a:custGeom>
              <a:noFill/>
              <a:ln w="9525">
                <a:solidFill>
                  <a:schemeClr val="hlink"/>
                </a:solidFill>
                <a:round/>
                <a:headEnd/>
                <a:tailEnd/>
              </a:ln>
              <a:effectLst/>
            </p:spPr>
            <p:txBody>
              <a:bodyPr wrap="none" anchor="ctr"/>
              <a:lstStyle/>
              <a:p>
                <a:endParaRPr lang="en-US"/>
              </a:p>
            </p:txBody>
          </p:sp>
          <p:sp>
            <p:nvSpPr>
              <p:cNvPr id="33892" name="Line 100"/>
              <p:cNvSpPr>
                <a:spLocks noChangeShapeType="1"/>
              </p:cNvSpPr>
              <p:nvPr userDrawn="1"/>
            </p:nvSpPr>
            <p:spPr bwMode="ltGray">
              <a:xfrm>
                <a:off x="2784" y="960"/>
                <a:ext cx="219" cy="216"/>
              </a:xfrm>
              <a:prstGeom prst="line">
                <a:avLst/>
              </a:prstGeom>
              <a:noFill/>
              <a:ln w="9525">
                <a:solidFill>
                  <a:schemeClr val="hlink"/>
                </a:solidFill>
                <a:round/>
                <a:headEnd/>
                <a:tailEnd/>
              </a:ln>
              <a:effectLst/>
            </p:spPr>
            <p:txBody>
              <a:bodyPr wrap="none" anchor="ctr"/>
              <a:lstStyle/>
              <a:p>
                <a:endParaRPr lang="en-US"/>
              </a:p>
            </p:txBody>
          </p:sp>
          <p:sp>
            <p:nvSpPr>
              <p:cNvPr id="33893" name="Line 101"/>
              <p:cNvSpPr>
                <a:spLocks noChangeShapeType="1"/>
              </p:cNvSpPr>
              <p:nvPr userDrawn="1"/>
            </p:nvSpPr>
            <p:spPr bwMode="ltGray">
              <a:xfrm>
                <a:off x="3282" y="951"/>
                <a:ext cx="300" cy="222"/>
              </a:xfrm>
              <a:prstGeom prst="line">
                <a:avLst/>
              </a:prstGeom>
              <a:noFill/>
              <a:ln w="9525">
                <a:solidFill>
                  <a:schemeClr val="hlink"/>
                </a:solidFill>
                <a:round/>
                <a:headEnd/>
                <a:tailEnd/>
              </a:ln>
              <a:effectLst/>
            </p:spPr>
            <p:txBody>
              <a:bodyPr wrap="none" anchor="ctr"/>
              <a:lstStyle/>
              <a:p>
                <a:endParaRPr lang="en-US"/>
              </a:p>
            </p:txBody>
          </p:sp>
          <p:sp>
            <p:nvSpPr>
              <p:cNvPr id="33894" name="Line 102"/>
              <p:cNvSpPr>
                <a:spLocks noChangeShapeType="1"/>
              </p:cNvSpPr>
              <p:nvPr userDrawn="1"/>
            </p:nvSpPr>
            <p:spPr bwMode="ltGray">
              <a:xfrm flipH="1">
                <a:off x="2976" y="951"/>
                <a:ext cx="300" cy="222"/>
              </a:xfrm>
              <a:prstGeom prst="line">
                <a:avLst/>
              </a:prstGeom>
              <a:noFill/>
              <a:ln w="9525">
                <a:solidFill>
                  <a:schemeClr val="hlink"/>
                </a:solidFill>
                <a:round/>
                <a:headEnd/>
                <a:tailEnd/>
              </a:ln>
              <a:effectLst/>
            </p:spPr>
            <p:txBody>
              <a:bodyPr wrap="none" anchor="ctr"/>
              <a:lstStyle/>
              <a:p>
                <a:endParaRPr lang="en-US"/>
              </a:p>
            </p:txBody>
          </p:sp>
          <p:sp>
            <p:nvSpPr>
              <p:cNvPr id="33895" name="Line 103"/>
              <p:cNvSpPr>
                <a:spLocks noChangeShapeType="1"/>
              </p:cNvSpPr>
              <p:nvPr userDrawn="1"/>
            </p:nvSpPr>
            <p:spPr bwMode="ltGray">
              <a:xfrm>
                <a:off x="3279" y="951"/>
                <a:ext cx="0" cy="225"/>
              </a:xfrm>
              <a:prstGeom prst="line">
                <a:avLst/>
              </a:prstGeom>
              <a:noFill/>
              <a:ln w="9525">
                <a:solidFill>
                  <a:schemeClr val="hlink"/>
                </a:solidFill>
                <a:round/>
                <a:headEnd/>
                <a:tailEnd/>
              </a:ln>
              <a:effectLst/>
            </p:spPr>
            <p:txBody>
              <a:bodyPr wrap="none" anchor="ctr"/>
              <a:lstStyle/>
              <a:p>
                <a:endParaRPr lang="en-US"/>
              </a:p>
            </p:txBody>
          </p:sp>
          <p:sp>
            <p:nvSpPr>
              <p:cNvPr id="33896" name="Line 104"/>
              <p:cNvSpPr>
                <a:spLocks noChangeShapeType="1"/>
              </p:cNvSpPr>
              <p:nvPr userDrawn="1"/>
            </p:nvSpPr>
            <p:spPr bwMode="ltGray">
              <a:xfrm>
                <a:off x="3579" y="951"/>
                <a:ext cx="0" cy="297"/>
              </a:xfrm>
              <a:prstGeom prst="line">
                <a:avLst/>
              </a:prstGeom>
              <a:noFill/>
              <a:ln w="9525">
                <a:solidFill>
                  <a:schemeClr val="hlink"/>
                </a:solidFill>
                <a:round/>
                <a:headEnd/>
                <a:tailEnd/>
              </a:ln>
              <a:effectLst/>
            </p:spPr>
            <p:txBody>
              <a:bodyPr wrap="none" anchor="ctr"/>
              <a:lstStyle/>
              <a:p>
                <a:endParaRPr lang="en-US"/>
              </a:p>
            </p:txBody>
          </p:sp>
          <p:sp>
            <p:nvSpPr>
              <p:cNvPr id="33897" name="Line 105"/>
              <p:cNvSpPr>
                <a:spLocks noChangeShapeType="1"/>
              </p:cNvSpPr>
              <p:nvPr userDrawn="1"/>
            </p:nvSpPr>
            <p:spPr bwMode="ltGray">
              <a:xfrm>
                <a:off x="288" y="1176"/>
                <a:ext cx="3540" cy="0"/>
              </a:xfrm>
              <a:prstGeom prst="line">
                <a:avLst/>
              </a:prstGeom>
              <a:noFill/>
              <a:ln w="9525">
                <a:solidFill>
                  <a:schemeClr val="hlink"/>
                </a:solidFill>
                <a:round/>
                <a:headEnd/>
                <a:tailEnd/>
              </a:ln>
              <a:effectLst/>
            </p:spPr>
            <p:txBody>
              <a:bodyPr wrap="none" anchor="ctr"/>
              <a:lstStyle/>
              <a:p>
                <a:endParaRPr lang="en-US"/>
              </a:p>
            </p:txBody>
          </p:sp>
        </p:grpSp>
      </p:grpSp>
      <p:sp>
        <p:nvSpPr>
          <p:cNvPr id="33867" name="Rectangle 75"/>
          <p:cNvSpPr>
            <a:spLocks noGrp="1" noChangeArrowheads="1"/>
          </p:cNvSpPr>
          <p:nvPr>
            <p:ph type="ctrTitle"/>
          </p:nvPr>
        </p:nvSpPr>
        <p:spPr>
          <a:xfrm>
            <a:off x="990600" y="1752600"/>
            <a:ext cx="7772400" cy="1143000"/>
          </a:xfrm>
        </p:spPr>
        <p:txBody>
          <a:bodyPr/>
          <a:lstStyle>
            <a:lvl1pPr>
              <a:defRPr/>
            </a:lvl1pPr>
          </a:lstStyle>
          <a:p>
            <a:r>
              <a:rPr lang="en-US" smtClean="0"/>
              <a:t>Click to edit Master title style</a:t>
            </a:r>
            <a:endParaRPr lang="en-US"/>
          </a:p>
        </p:txBody>
      </p:sp>
      <p:sp>
        <p:nvSpPr>
          <p:cNvPr id="33868" name="Rectangle 76" descr="Rectangle: Click to edit Master text styles&#10;Second level&#10;Third level&#10;Fourth level&#10;Fifth level"/>
          <p:cNvSpPr>
            <a:spLocks noGrp="1" noChangeArrowheads="1"/>
          </p:cNvSpPr>
          <p:nvPr>
            <p:ph type="subTitle" idx="1"/>
          </p:nvPr>
        </p:nvSpPr>
        <p:spPr>
          <a:xfrm>
            <a:off x="990600" y="3886200"/>
            <a:ext cx="6400800" cy="1752600"/>
          </a:xfrm>
        </p:spPr>
        <p:txBody>
          <a:bodyPr anchor="ctr"/>
          <a:lstStyle>
            <a:lvl1pPr marL="0" indent="0">
              <a:buFontTx/>
              <a:buNone/>
              <a:defRPr/>
            </a:lvl1pPr>
          </a:lstStyle>
          <a:p>
            <a:r>
              <a:rPr lang="en-US" smtClean="0"/>
              <a:t>Click to edit Master subtitle style</a:t>
            </a:r>
            <a:endParaRPr lang="en-US"/>
          </a:p>
        </p:txBody>
      </p:sp>
      <p:sp>
        <p:nvSpPr>
          <p:cNvPr id="33869" name="Rectangle 77"/>
          <p:cNvSpPr>
            <a:spLocks noGrp="1" noChangeArrowheads="1"/>
          </p:cNvSpPr>
          <p:nvPr>
            <p:ph type="dt" sz="half" idx="2"/>
          </p:nvPr>
        </p:nvSpPr>
        <p:spPr>
          <a:xfrm>
            <a:off x="7239000" y="6248400"/>
            <a:ext cx="1339850" cy="457200"/>
          </a:xfrm>
        </p:spPr>
        <p:txBody>
          <a:bodyPr/>
          <a:lstStyle>
            <a:lvl1pPr algn="ctr">
              <a:defRPr/>
            </a:lvl1pPr>
          </a:lstStyle>
          <a:p>
            <a:fld id="{AB8C275E-4CF2-420B-9A41-A8F43D861751}" type="datetimeFigureOut">
              <a:rPr lang="en-US" smtClean="0"/>
              <a:pPr/>
              <a:t>1/13/2011</a:t>
            </a:fld>
            <a:endParaRPr lang="en-US"/>
          </a:p>
        </p:txBody>
      </p:sp>
      <p:sp>
        <p:nvSpPr>
          <p:cNvPr id="33870" name="Rectangle 78"/>
          <p:cNvSpPr>
            <a:spLocks noGrp="1" noChangeArrowheads="1"/>
          </p:cNvSpPr>
          <p:nvPr>
            <p:ph type="ftr" sz="quarter" idx="3"/>
          </p:nvPr>
        </p:nvSpPr>
        <p:spPr>
          <a:xfrm>
            <a:off x="3124200" y="6248400"/>
            <a:ext cx="2895600" cy="457200"/>
          </a:xfrm>
        </p:spPr>
        <p:txBody>
          <a:bodyPr/>
          <a:lstStyle>
            <a:lvl1pPr>
              <a:defRPr/>
            </a:lvl1pPr>
          </a:lstStyle>
          <a:p>
            <a:endParaRPr lang="en-US"/>
          </a:p>
        </p:txBody>
      </p:sp>
      <p:sp>
        <p:nvSpPr>
          <p:cNvPr id="33871" name="Rectangle 79"/>
          <p:cNvSpPr>
            <a:spLocks noGrp="1" noChangeArrowheads="1"/>
          </p:cNvSpPr>
          <p:nvPr>
            <p:ph type="sldNum" sz="quarter" idx="4"/>
          </p:nvPr>
        </p:nvSpPr>
        <p:spPr>
          <a:xfrm>
            <a:off x="685800" y="6248400"/>
            <a:ext cx="1905000" cy="457200"/>
          </a:xfrm>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304800"/>
            <a:ext cx="20002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304800"/>
            <a:ext cx="58483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AB8C275E-4CF2-420B-9A41-A8F43D861751}" type="datetimeFigureOut">
              <a:rPr lang="en-US" smtClean="0"/>
              <a:pPr/>
              <a:t>1/13/2011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B17969E-7628-4248-A694-42663626769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85"/>
          <p:cNvGrpSpPr>
            <a:grpSpLocks/>
          </p:cNvGrpSpPr>
          <p:nvPr/>
        </p:nvGrpSpPr>
        <p:grpSpPr bwMode="auto">
          <a:xfrm>
            <a:off x="0" y="0"/>
            <a:ext cx="9144000" cy="6858000"/>
            <a:chOff x="0" y="0"/>
            <a:chExt cx="5760" cy="4320"/>
          </a:xfrm>
        </p:grpSpPr>
        <p:grpSp>
          <p:nvGrpSpPr>
            <p:cNvPr id="3" name="Group 2"/>
            <p:cNvGrpSpPr>
              <a:grpSpLocks/>
            </p:cNvGrpSpPr>
            <p:nvPr/>
          </p:nvGrpSpPr>
          <p:grpSpPr bwMode="auto">
            <a:xfrm>
              <a:off x="0" y="0"/>
              <a:ext cx="5760" cy="4320"/>
              <a:chOff x="0" y="0"/>
              <a:chExt cx="5760" cy="4320"/>
            </a:xfrm>
          </p:grpSpPr>
          <p:grpSp>
            <p:nvGrpSpPr>
              <p:cNvPr id="4" name="Group 3"/>
              <p:cNvGrpSpPr>
                <a:grpSpLocks/>
              </p:cNvGrpSpPr>
              <p:nvPr/>
            </p:nvGrpSpPr>
            <p:grpSpPr bwMode="auto">
              <a:xfrm>
                <a:off x="0" y="192"/>
                <a:ext cx="5760" cy="4032"/>
                <a:chOff x="0" y="192"/>
                <a:chExt cx="5760" cy="4032"/>
              </a:xfrm>
            </p:grpSpPr>
            <p:sp>
              <p:nvSpPr>
                <p:cNvPr id="18436" name="Line 4"/>
                <p:cNvSpPr>
                  <a:spLocks noChangeShapeType="1"/>
                </p:cNvSpPr>
                <p:nvPr/>
              </p:nvSpPr>
              <p:spPr bwMode="white">
                <a:xfrm>
                  <a:off x="0" y="19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37" name="Line 5"/>
                <p:cNvSpPr>
                  <a:spLocks noChangeShapeType="1"/>
                </p:cNvSpPr>
                <p:nvPr/>
              </p:nvSpPr>
              <p:spPr bwMode="white">
                <a:xfrm>
                  <a:off x="0" y="38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38" name="Line 6"/>
                <p:cNvSpPr>
                  <a:spLocks noChangeShapeType="1"/>
                </p:cNvSpPr>
                <p:nvPr/>
              </p:nvSpPr>
              <p:spPr bwMode="white">
                <a:xfrm>
                  <a:off x="0" y="57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39" name="Line 7"/>
                <p:cNvSpPr>
                  <a:spLocks noChangeShapeType="1"/>
                </p:cNvSpPr>
                <p:nvPr/>
              </p:nvSpPr>
              <p:spPr bwMode="white">
                <a:xfrm>
                  <a:off x="0" y="76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0" name="Line 8"/>
                <p:cNvSpPr>
                  <a:spLocks noChangeShapeType="1"/>
                </p:cNvSpPr>
                <p:nvPr/>
              </p:nvSpPr>
              <p:spPr bwMode="white">
                <a:xfrm>
                  <a:off x="0" y="96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1" name="Line 9"/>
                <p:cNvSpPr>
                  <a:spLocks noChangeShapeType="1"/>
                </p:cNvSpPr>
                <p:nvPr/>
              </p:nvSpPr>
              <p:spPr bwMode="white">
                <a:xfrm>
                  <a:off x="0" y="115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2" name="Line 10"/>
                <p:cNvSpPr>
                  <a:spLocks noChangeShapeType="1"/>
                </p:cNvSpPr>
                <p:nvPr/>
              </p:nvSpPr>
              <p:spPr bwMode="white">
                <a:xfrm>
                  <a:off x="0" y="134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3" name="Line 11"/>
                <p:cNvSpPr>
                  <a:spLocks noChangeShapeType="1"/>
                </p:cNvSpPr>
                <p:nvPr/>
              </p:nvSpPr>
              <p:spPr bwMode="white">
                <a:xfrm>
                  <a:off x="0" y="153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4" name="Line 12"/>
                <p:cNvSpPr>
                  <a:spLocks noChangeShapeType="1"/>
                </p:cNvSpPr>
                <p:nvPr/>
              </p:nvSpPr>
              <p:spPr bwMode="white">
                <a:xfrm>
                  <a:off x="0" y="172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5" name="Line 13"/>
                <p:cNvSpPr>
                  <a:spLocks noChangeShapeType="1"/>
                </p:cNvSpPr>
                <p:nvPr/>
              </p:nvSpPr>
              <p:spPr bwMode="white">
                <a:xfrm>
                  <a:off x="0" y="192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6" name="Line 14"/>
                <p:cNvSpPr>
                  <a:spLocks noChangeShapeType="1"/>
                </p:cNvSpPr>
                <p:nvPr/>
              </p:nvSpPr>
              <p:spPr bwMode="white">
                <a:xfrm>
                  <a:off x="0" y="211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7" name="Line 15"/>
                <p:cNvSpPr>
                  <a:spLocks noChangeShapeType="1"/>
                </p:cNvSpPr>
                <p:nvPr/>
              </p:nvSpPr>
              <p:spPr bwMode="white">
                <a:xfrm>
                  <a:off x="0" y="230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8" name="Line 16"/>
                <p:cNvSpPr>
                  <a:spLocks noChangeShapeType="1"/>
                </p:cNvSpPr>
                <p:nvPr/>
              </p:nvSpPr>
              <p:spPr bwMode="white">
                <a:xfrm>
                  <a:off x="0" y="249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49" name="Line 17"/>
                <p:cNvSpPr>
                  <a:spLocks noChangeShapeType="1"/>
                </p:cNvSpPr>
                <p:nvPr/>
              </p:nvSpPr>
              <p:spPr bwMode="white">
                <a:xfrm>
                  <a:off x="0" y="268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0" name="Line 18"/>
                <p:cNvSpPr>
                  <a:spLocks noChangeShapeType="1"/>
                </p:cNvSpPr>
                <p:nvPr/>
              </p:nvSpPr>
              <p:spPr bwMode="white">
                <a:xfrm>
                  <a:off x="0" y="288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1" name="Line 19"/>
                <p:cNvSpPr>
                  <a:spLocks noChangeShapeType="1"/>
                </p:cNvSpPr>
                <p:nvPr/>
              </p:nvSpPr>
              <p:spPr bwMode="white">
                <a:xfrm>
                  <a:off x="0" y="307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2" name="Line 20"/>
                <p:cNvSpPr>
                  <a:spLocks noChangeShapeType="1"/>
                </p:cNvSpPr>
                <p:nvPr/>
              </p:nvSpPr>
              <p:spPr bwMode="white">
                <a:xfrm>
                  <a:off x="0" y="326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3" name="Line 21"/>
                <p:cNvSpPr>
                  <a:spLocks noChangeShapeType="1"/>
                </p:cNvSpPr>
                <p:nvPr/>
              </p:nvSpPr>
              <p:spPr bwMode="white">
                <a:xfrm>
                  <a:off x="0" y="3456"/>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4" name="Line 22"/>
                <p:cNvSpPr>
                  <a:spLocks noChangeShapeType="1"/>
                </p:cNvSpPr>
                <p:nvPr/>
              </p:nvSpPr>
              <p:spPr bwMode="white">
                <a:xfrm>
                  <a:off x="0" y="3648"/>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5" name="Line 23"/>
                <p:cNvSpPr>
                  <a:spLocks noChangeShapeType="1"/>
                </p:cNvSpPr>
                <p:nvPr/>
              </p:nvSpPr>
              <p:spPr bwMode="white">
                <a:xfrm>
                  <a:off x="0" y="3840"/>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6" name="Line 24"/>
                <p:cNvSpPr>
                  <a:spLocks noChangeShapeType="1"/>
                </p:cNvSpPr>
                <p:nvPr/>
              </p:nvSpPr>
              <p:spPr bwMode="white">
                <a:xfrm>
                  <a:off x="0" y="4032"/>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57" name="Line 25"/>
                <p:cNvSpPr>
                  <a:spLocks noChangeShapeType="1"/>
                </p:cNvSpPr>
                <p:nvPr/>
              </p:nvSpPr>
              <p:spPr bwMode="white">
                <a:xfrm>
                  <a:off x="0" y="4224"/>
                  <a:ext cx="5760" cy="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nvGrpSpPr>
              <p:cNvPr id="5" name="Group 26"/>
              <p:cNvGrpSpPr>
                <a:grpSpLocks/>
              </p:cNvGrpSpPr>
              <p:nvPr/>
            </p:nvGrpSpPr>
            <p:grpSpPr bwMode="auto">
              <a:xfrm>
                <a:off x="192" y="0"/>
                <a:ext cx="5376" cy="4320"/>
                <a:chOff x="192" y="0"/>
                <a:chExt cx="5376" cy="4320"/>
              </a:xfrm>
            </p:grpSpPr>
            <p:sp>
              <p:nvSpPr>
                <p:cNvPr id="18459" name="Line 27"/>
                <p:cNvSpPr>
                  <a:spLocks noChangeShapeType="1"/>
                </p:cNvSpPr>
                <p:nvPr/>
              </p:nvSpPr>
              <p:spPr bwMode="white">
                <a:xfrm>
                  <a:off x="1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0" name="Line 28"/>
                <p:cNvSpPr>
                  <a:spLocks noChangeShapeType="1"/>
                </p:cNvSpPr>
                <p:nvPr/>
              </p:nvSpPr>
              <p:spPr bwMode="white">
                <a:xfrm>
                  <a:off x="3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1" name="Line 29"/>
                <p:cNvSpPr>
                  <a:spLocks noChangeShapeType="1"/>
                </p:cNvSpPr>
                <p:nvPr/>
              </p:nvSpPr>
              <p:spPr bwMode="white">
                <a:xfrm>
                  <a:off x="5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2" name="Line 30"/>
                <p:cNvSpPr>
                  <a:spLocks noChangeShapeType="1"/>
                </p:cNvSpPr>
                <p:nvPr/>
              </p:nvSpPr>
              <p:spPr bwMode="white">
                <a:xfrm>
                  <a:off x="7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3" name="Line 31"/>
                <p:cNvSpPr>
                  <a:spLocks noChangeShapeType="1"/>
                </p:cNvSpPr>
                <p:nvPr/>
              </p:nvSpPr>
              <p:spPr bwMode="white">
                <a:xfrm>
                  <a:off x="96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4" name="Line 32"/>
                <p:cNvSpPr>
                  <a:spLocks noChangeShapeType="1"/>
                </p:cNvSpPr>
                <p:nvPr/>
              </p:nvSpPr>
              <p:spPr bwMode="white">
                <a:xfrm>
                  <a:off x="115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5" name="Line 33"/>
                <p:cNvSpPr>
                  <a:spLocks noChangeShapeType="1"/>
                </p:cNvSpPr>
                <p:nvPr/>
              </p:nvSpPr>
              <p:spPr bwMode="white">
                <a:xfrm>
                  <a:off x="134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6" name="Line 34"/>
                <p:cNvSpPr>
                  <a:spLocks noChangeShapeType="1"/>
                </p:cNvSpPr>
                <p:nvPr/>
              </p:nvSpPr>
              <p:spPr bwMode="white">
                <a:xfrm>
                  <a:off x="153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7" name="Line 35"/>
                <p:cNvSpPr>
                  <a:spLocks noChangeShapeType="1"/>
                </p:cNvSpPr>
                <p:nvPr/>
              </p:nvSpPr>
              <p:spPr bwMode="white">
                <a:xfrm>
                  <a:off x="172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8" name="Line 36"/>
                <p:cNvSpPr>
                  <a:spLocks noChangeShapeType="1"/>
                </p:cNvSpPr>
                <p:nvPr/>
              </p:nvSpPr>
              <p:spPr bwMode="white">
                <a:xfrm>
                  <a:off x="192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69" name="Line 37"/>
                <p:cNvSpPr>
                  <a:spLocks noChangeShapeType="1"/>
                </p:cNvSpPr>
                <p:nvPr/>
              </p:nvSpPr>
              <p:spPr bwMode="white">
                <a:xfrm>
                  <a:off x="211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0" name="Line 38"/>
                <p:cNvSpPr>
                  <a:spLocks noChangeShapeType="1"/>
                </p:cNvSpPr>
                <p:nvPr/>
              </p:nvSpPr>
              <p:spPr bwMode="white">
                <a:xfrm>
                  <a:off x="230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1" name="Line 39"/>
                <p:cNvSpPr>
                  <a:spLocks noChangeShapeType="1"/>
                </p:cNvSpPr>
                <p:nvPr/>
              </p:nvSpPr>
              <p:spPr bwMode="white">
                <a:xfrm>
                  <a:off x="249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2" name="Line 40"/>
                <p:cNvSpPr>
                  <a:spLocks noChangeShapeType="1"/>
                </p:cNvSpPr>
                <p:nvPr/>
              </p:nvSpPr>
              <p:spPr bwMode="white">
                <a:xfrm>
                  <a:off x="268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3" name="Line 41"/>
                <p:cNvSpPr>
                  <a:spLocks noChangeShapeType="1"/>
                </p:cNvSpPr>
                <p:nvPr/>
              </p:nvSpPr>
              <p:spPr bwMode="white">
                <a:xfrm>
                  <a:off x="288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4" name="Line 42"/>
                <p:cNvSpPr>
                  <a:spLocks noChangeShapeType="1"/>
                </p:cNvSpPr>
                <p:nvPr/>
              </p:nvSpPr>
              <p:spPr bwMode="white">
                <a:xfrm>
                  <a:off x="307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5" name="Line 43"/>
                <p:cNvSpPr>
                  <a:spLocks noChangeShapeType="1"/>
                </p:cNvSpPr>
                <p:nvPr/>
              </p:nvSpPr>
              <p:spPr bwMode="white">
                <a:xfrm>
                  <a:off x="326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6" name="Line 44"/>
                <p:cNvSpPr>
                  <a:spLocks noChangeShapeType="1"/>
                </p:cNvSpPr>
                <p:nvPr/>
              </p:nvSpPr>
              <p:spPr bwMode="white">
                <a:xfrm>
                  <a:off x="345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7" name="Line 45"/>
                <p:cNvSpPr>
                  <a:spLocks noChangeShapeType="1"/>
                </p:cNvSpPr>
                <p:nvPr/>
              </p:nvSpPr>
              <p:spPr bwMode="white">
                <a:xfrm>
                  <a:off x="364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8" name="Line 46"/>
                <p:cNvSpPr>
                  <a:spLocks noChangeShapeType="1"/>
                </p:cNvSpPr>
                <p:nvPr/>
              </p:nvSpPr>
              <p:spPr bwMode="white">
                <a:xfrm>
                  <a:off x="384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79" name="Line 47"/>
                <p:cNvSpPr>
                  <a:spLocks noChangeShapeType="1"/>
                </p:cNvSpPr>
                <p:nvPr/>
              </p:nvSpPr>
              <p:spPr bwMode="white">
                <a:xfrm>
                  <a:off x="403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0" name="Line 48"/>
                <p:cNvSpPr>
                  <a:spLocks noChangeShapeType="1"/>
                </p:cNvSpPr>
                <p:nvPr/>
              </p:nvSpPr>
              <p:spPr bwMode="white">
                <a:xfrm>
                  <a:off x="422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1" name="Line 49"/>
                <p:cNvSpPr>
                  <a:spLocks noChangeShapeType="1"/>
                </p:cNvSpPr>
                <p:nvPr/>
              </p:nvSpPr>
              <p:spPr bwMode="white">
                <a:xfrm>
                  <a:off x="441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2" name="Line 50"/>
                <p:cNvSpPr>
                  <a:spLocks noChangeShapeType="1"/>
                </p:cNvSpPr>
                <p:nvPr/>
              </p:nvSpPr>
              <p:spPr bwMode="white">
                <a:xfrm>
                  <a:off x="460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3" name="Line 51"/>
                <p:cNvSpPr>
                  <a:spLocks noChangeShapeType="1"/>
                </p:cNvSpPr>
                <p:nvPr/>
              </p:nvSpPr>
              <p:spPr bwMode="white">
                <a:xfrm>
                  <a:off x="4800"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4" name="Line 52"/>
                <p:cNvSpPr>
                  <a:spLocks noChangeShapeType="1"/>
                </p:cNvSpPr>
                <p:nvPr/>
              </p:nvSpPr>
              <p:spPr bwMode="white">
                <a:xfrm>
                  <a:off x="4992"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5" name="Line 53"/>
                <p:cNvSpPr>
                  <a:spLocks noChangeShapeType="1"/>
                </p:cNvSpPr>
                <p:nvPr/>
              </p:nvSpPr>
              <p:spPr bwMode="white">
                <a:xfrm>
                  <a:off x="5184"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6" name="Line 54"/>
                <p:cNvSpPr>
                  <a:spLocks noChangeShapeType="1"/>
                </p:cNvSpPr>
                <p:nvPr/>
              </p:nvSpPr>
              <p:spPr bwMode="white">
                <a:xfrm>
                  <a:off x="5376"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sp>
              <p:nvSpPr>
                <p:cNvPr id="18487" name="Line 55"/>
                <p:cNvSpPr>
                  <a:spLocks noChangeShapeType="1"/>
                </p:cNvSpPr>
                <p:nvPr/>
              </p:nvSpPr>
              <p:spPr bwMode="white">
                <a:xfrm>
                  <a:off x="5568" y="0"/>
                  <a:ext cx="0" cy="4320"/>
                </a:xfrm>
                <a:prstGeom prst="line">
                  <a:avLst/>
                </a:prstGeom>
                <a:noFill/>
                <a:ln w="9525">
                  <a:pattFill prst="pct30">
                    <a:fgClr>
                      <a:schemeClr val="folHlink"/>
                    </a:fgClr>
                    <a:bgClr>
                      <a:schemeClr val="bg1"/>
                    </a:bgClr>
                  </a:pattFill>
                  <a:round/>
                  <a:headEnd/>
                  <a:tailEnd/>
                </a:ln>
                <a:effectLst/>
              </p:spPr>
              <p:txBody>
                <a:bodyPr wrap="none" anchor="ctr"/>
                <a:lstStyle/>
                <a:p>
                  <a:endParaRPr lang="en-US"/>
                </a:p>
              </p:txBody>
            </p:sp>
          </p:grpSp>
        </p:grpSp>
        <p:sp>
          <p:nvSpPr>
            <p:cNvPr id="18488" name="Rectangle 56" descr="60%"/>
            <p:cNvSpPr>
              <a:spLocks noChangeArrowheads="1"/>
            </p:cNvSpPr>
            <p:nvPr/>
          </p:nvSpPr>
          <p:spPr bwMode="ltGray">
            <a:xfrm>
              <a:off x="2112" y="0"/>
              <a:ext cx="3648" cy="96"/>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grpSp>
          <p:nvGrpSpPr>
            <p:cNvPr id="6" name="Group 57"/>
            <p:cNvGrpSpPr>
              <a:grpSpLocks/>
            </p:cNvGrpSpPr>
            <p:nvPr/>
          </p:nvGrpSpPr>
          <p:grpSpPr bwMode="auto">
            <a:xfrm>
              <a:off x="2064" y="3984"/>
              <a:ext cx="1920" cy="288"/>
              <a:chOff x="2064" y="3984"/>
              <a:chExt cx="1920" cy="288"/>
            </a:xfrm>
          </p:grpSpPr>
          <p:sp>
            <p:nvSpPr>
              <p:cNvPr id="18490" name="Rectangle 58" descr="60%"/>
              <p:cNvSpPr>
                <a:spLocks noChangeArrowheads="1"/>
              </p:cNvSpPr>
              <p:nvPr userDrawn="1"/>
            </p:nvSpPr>
            <p:spPr bwMode="ltGray">
              <a:xfrm>
                <a:off x="2112" y="4032"/>
                <a:ext cx="1824" cy="192"/>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sp>
            <p:nvSpPr>
              <p:cNvPr id="18491" name="Line 59"/>
              <p:cNvSpPr>
                <a:spLocks noChangeShapeType="1"/>
              </p:cNvSpPr>
              <p:nvPr userDrawn="1"/>
            </p:nvSpPr>
            <p:spPr bwMode="ltGray">
              <a:xfrm>
                <a:off x="2064" y="4032"/>
                <a:ext cx="1920" cy="0"/>
              </a:xfrm>
              <a:prstGeom prst="line">
                <a:avLst/>
              </a:prstGeom>
              <a:noFill/>
              <a:ln w="9525">
                <a:solidFill>
                  <a:schemeClr val="hlink"/>
                </a:solidFill>
                <a:round/>
                <a:headEnd/>
                <a:tailEnd/>
              </a:ln>
              <a:effectLst/>
            </p:spPr>
            <p:txBody>
              <a:bodyPr wrap="none" anchor="ctr"/>
              <a:lstStyle/>
              <a:p>
                <a:endParaRPr lang="en-US"/>
              </a:p>
            </p:txBody>
          </p:sp>
          <p:sp>
            <p:nvSpPr>
              <p:cNvPr id="18492" name="Line 60"/>
              <p:cNvSpPr>
                <a:spLocks noChangeShapeType="1"/>
              </p:cNvSpPr>
              <p:nvPr userDrawn="1"/>
            </p:nvSpPr>
            <p:spPr bwMode="ltGray">
              <a:xfrm>
                <a:off x="2064" y="4224"/>
                <a:ext cx="1920" cy="0"/>
              </a:xfrm>
              <a:prstGeom prst="line">
                <a:avLst/>
              </a:prstGeom>
              <a:noFill/>
              <a:ln w="9525">
                <a:solidFill>
                  <a:schemeClr val="hlink"/>
                </a:solidFill>
                <a:round/>
                <a:headEnd/>
                <a:tailEnd/>
              </a:ln>
              <a:effectLst/>
            </p:spPr>
            <p:txBody>
              <a:bodyPr wrap="none" anchor="ctr"/>
              <a:lstStyle/>
              <a:p>
                <a:endParaRPr lang="en-US"/>
              </a:p>
            </p:txBody>
          </p:sp>
          <p:sp>
            <p:nvSpPr>
              <p:cNvPr id="18493" name="Line 61"/>
              <p:cNvSpPr>
                <a:spLocks noChangeShapeType="1"/>
              </p:cNvSpPr>
              <p:nvPr userDrawn="1"/>
            </p:nvSpPr>
            <p:spPr bwMode="ltGray">
              <a:xfrm>
                <a:off x="2112" y="3984"/>
                <a:ext cx="0" cy="288"/>
              </a:xfrm>
              <a:prstGeom prst="line">
                <a:avLst/>
              </a:prstGeom>
              <a:noFill/>
              <a:ln w="9525">
                <a:solidFill>
                  <a:schemeClr val="hlink"/>
                </a:solidFill>
                <a:round/>
                <a:headEnd/>
                <a:tailEnd/>
              </a:ln>
              <a:effectLst/>
            </p:spPr>
            <p:txBody>
              <a:bodyPr wrap="none" anchor="ctr"/>
              <a:lstStyle/>
              <a:p>
                <a:endParaRPr lang="en-US"/>
              </a:p>
            </p:txBody>
          </p:sp>
          <p:sp>
            <p:nvSpPr>
              <p:cNvPr id="18494" name="Line 62"/>
              <p:cNvSpPr>
                <a:spLocks noChangeShapeType="1"/>
              </p:cNvSpPr>
              <p:nvPr userDrawn="1"/>
            </p:nvSpPr>
            <p:spPr bwMode="ltGray">
              <a:xfrm>
                <a:off x="3936" y="3984"/>
                <a:ext cx="0" cy="288"/>
              </a:xfrm>
              <a:prstGeom prst="line">
                <a:avLst/>
              </a:prstGeom>
              <a:noFill/>
              <a:ln w="9525">
                <a:solidFill>
                  <a:schemeClr val="hlink"/>
                </a:solidFill>
                <a:round/>
                <a:headEnd/>
                <a:tailEnd/>
              </a:ln>
              <a:effectLst/>
            </p:spPr>
            <p:txBody>
              <a:bodyPr wrap="none" anchor="ctr"/>
              <a:lstStyle/>
              <a:p>
                <a:endParaRPr lang="en-US"/>
              </a:p>
            </p:txBody>
          </p:sp>
        </p:grpSp>
        <p:grpSp>
          <p:nvGrpSpPr>
            <p:cNvPr id="7" name="Group 63"/>
            <p:cNvGrpSpPr>
              <a:grpSpLocks/>
            </p:cNvGrpSpPr>
            <p:nvPr/>
          </p:nvGrpSpPr>
          <p:grpSpPr bwMode="auto">
            <a:xfrm>
              <a:off x="4512" y="3984"/>
              <a:ext cx="912" cy="288"/>
              <a:chOff x="4512" y="3984"/>
              <a:chExt cx="912" cy="288"/>
            </a:xfrm>
          </p:grpSpPr>
          <p:sp>
            <p:nvSpPr>
              <p:cNvPr id="18496" name="Rectangle 64" descr="60%"/>
              <p:cNvSpPr>
                <a:spLocks noChangeArrowheads="1"/>
              </p:cNvSpPr>
              <p:nvPr userDrawn="1"/>
            </p:nvSpPr>
            <p:spPr bwMode="ltGray">
              <a:xfrm>
                <a:off x="4560" y="4032"/>
                <a:ext cx="816" cy="192"/>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sp>
            <p:nvSpPr>
              <p:cNvPr id="18497" name="Line 65"/>
              <p:cNvSpPr>
                <a:spLocks noChangeShapeType="1"/>
              </p:cNvSpPr>
              <p:nvPr userDrawn="1"/>
            </p:nvSpPr>
            <p:spPr bwMode="ltGray">
              <a:xfrm>
                <a:off x="4512" y="4032"/>
                <a:ext cx="912" cy="0"/>
              </a:xfrm>
              <a:prstGeom prst="line">
                <a:avLst/>
              </a:prstGeom>
              <a:noFill/>
              <a:ln w="9525">
                <a:solidFill>
                  <a:schemeClr val="hlink"/>
                </a:solidFill>
                <a:round/>
                <a:headEnd/>
                <a:tailEnd/>
              </a:ln>
              <a:effectLst/>
            </p:spPr>
            <p:txBody>
              <a:bodyPr wrap="none" anchor="ctr"/>
              <a:lstStyle/>
              <a:p>
                <a:endParaRPr lang="en-US"/>
              </a:p>
            </p:txBody>
          </p:sp>
          <p:sp>
            <p:nvSpPr>
              <p:cNvPr id="18498" name="Line 66"/>
              <p:cNvSpPr>
                <a:spLocks noChangeShapeType="1"/>
              </p:cNvSpPr>
              <p:nvPr userDrawn="1"/>
            </p:nvSpPr>
            <p:spPr bwMode="ltGray">
              <a:xfrm>
                <a:off x="4512" y="4224"/>
                <a:ext cx="912" cy="0"/>
              </a:xfrm>
              <a:prstGeom prst="line">
                <a:avLst/>
              </a:prstGeom>
              <a:noFill/>
              <a:ln w="9525">
                <a:solidFill>
                  <a:schemeClr val="hlink"/>
                </a:solidFill>
                <a:round/>
                <a:headEnd/>
                <a:tailEnd/>
              </a:ln>
              <a:effectLst/>
            </p:spPr>
            <p:txBody>
              <a:bodyPr wrap="none" anchor="ctr"/>
              <a:lstStyle/>
              <a:p>
                <a:endParaRPr lang="en-US"/>
              </a:p>
            </p:txBody>
          </p:sp>
          <p:sp>
            <p:nvSpPr>
              <p:cNvPr id="18499" name="Line 67"/>
              <p:cNvSpPr>
                <a:spLocks noChangeShapeType="1"/>
              </p:cNvSpPr>
              <p:nvPr userDrawn="1"/>
            </p:nvSpPr>
            <p:spPr bwMode="ltGray">
              <a:xfrm>
                <a:off x="4560" y="3984"/>
                <a:ext cx="0" cy="288"/>
              </a:xfrm>
              <a:prstGeom prst="line">
                <a:avLst/>
              </a:prstGeom>
              <a:noFill/>
              <a:ln w="9525">
                <a:solidFill>
                  <a:schemeClr val="hlink"/>
                </a:solidFill>
                <a:round/>
                <a:headEnd/>
                <a:tailEnd/>
              </a:ln>
              <a:effectLst/>
            </p:spPr>
            <p:txBody>
              <a:bodyPr wrap="none" anchor="ctr"/>
              <a:lstStyle/>
              <a:p>
                <a:endParaRPr lang="en-US"/>
              </a:p>
            </p:txBody>
          </p:sp>
          <p:sp>
            <p:nvSpPr>
              <p:cNvPr id="18500" name="Line 68"/>
              <p:cNvSpPr>
                <a:spLocks noChangeShapeType="1"/>
              </p:cNvSpPr>
              <p:nvPr userDrawn="1"/>
            </p:nvSpPr>
            <p:spPr bwMode="ltGray">
              <a:xfrm>
                <a:off x="5376" y="3984"/>
                <a:ext cx="0" cy="288"/>
              </a:xfrm>
              <a:prstGeom prst="line">
                <a:avLst/>
              </a:prstGeom>
              <a:noFill/>
              <a:ln w="9525">
                <a:solidFill>
                  <a:schemeClr val="hlink"/>
                </a:solidFill>
                <a:round/>
                <a:headEnd/>
                <a:tailEnd/>
              </a:ln>
              <a:effectLst/>
            </p:spPr>
            <p:txBody>
              <a:bodyPr wrap="none" anchor="ctr"/>
              <a:lstStyle/>
              <a:p>
                <a:endParaRPr lang="en-US"/>
              </a:p>
            </p:txBody>
          </p:sp>
        </p:grpSp>
        <p:grpSp>
          <p:nvGrpSpPr>
            <p:cNvPr id="8" name="Group 69"/>
            <p:cNvGrpSpPr>
              <a:grpSpLocks/>
            </p:cNvGrpSpPr>
            <p:nvPr/>
          </p:nvGrpSpPr>
          <p:grpSpPr bwMode="auto">
            <a:xfrm>
              <a:off x="624" y="3984"/>
              <a:ext cx="912" cy="288"/>
              <a:chOff x="624" y="3984"/>
              <a:chExt cx="912" cy="288"/>
            </a:xfrm>
          </p:grpSpPr>
          <p:sp>
            <p:nvSpPr>
              <p:cNvPr id="18502" name="Rectangle 70" descr="60%"/>
              <p:cNvSpPr>
                <a:spLocks noChangeArrowheads="1"/>
              </p:cNvSpPr>
              <p:nvPr userDrawn="1"/>
            </p:nvSpPr>
            <p:spPr bwMode="ltGray">
              <a:xfrm>
                <a:off x="672" y="4032"/>
                <a:ext cx="816" cy="192"/>
              </a:xfrm>
              <a:prstGeom prst="rect">
                <a:avLst/>
              </a:prstGeom>
              <a:pattFill prst="pct60">
                <a:fgClr>
                  <a:schemeClr val="folHlink"/>
                </a:fgClr>
                <a:bgClr>
                  <a:schemeClr val="bg1"/>
                </a:bgClr>
              </a:pattFill>
              <a:ln w="9525">
                <a:noFill/>
                <a:miter lim="800000"/>
                <a:headEnd/>
                <a:tailEnd/>
              </a:ln>
              <a:effectLst/>
            </p:spPr>
            <p:txBody>
              <a:bodyPr wrap="none" anchor="ctr"/>
              <a:lstStyle/>
              <a:p>
                <a:endParaRPr lang="en-US"/>
              </a:p>
            </p:txBody>
          </p:sp>
          <p:sp>
            <p:nvSpPr>
              <p:cNvPr id="18503" name="Line 71"/>
              <p:cNvSpPr>
                <a:spLocks noChangeShapeType="1"/>
              </p:cNvSpPr>
              <p:nvPr userDrawn="1"/>
            </p:nvSpPr>
            <p:spPr bwMode="ltGray">
              <a:xfrm>
                <a:off x="624" y="4032"/>
                <a:ext cx="912" cy="0"/>
              </a:xfrm>
              <a:prstGeom prst="line">
                <a:avLst/>
              </a:prstGeom>
              <a:noFill/>
              <a:ln w="9525">
                <a:solidFill>
                  <a:schemeClr val="hlink"/>
                </a:solidFill>
                <a:round/>
                <a:headEnd/>
                <a:tailEnd/>
              </a:ln>
              <a:effectLst/>
            </p:spPr>
            <p:txBody>
              <a:bodyPr wrap="none" anchor="ctr"/>
              <a:lstStyle/>
              <a:p>
                <a:endParaRPr lang="en-US"/>
              </a:p>
            </p:txBody>
          </p:sp>
          <p:sp>
            <p:nvSpPr>
              <p:cNvPr id="18504" name="Line 72"/>
              <p:cNvSpPr>
                <a:spLocks noChangeShapeType="1"/>
              </p:cNvSpPr>
              <p:nvPr userDrawn="1"/>
            </p:nvSpPr>
            <p:spPr bwMode="ltGray">
              <a:xfrm>
                <a:off x="624" y="4224"/>
                <a:ext cx="912" cy="0"/>
              </a:xfrm>
              <a:prstGeom prst="line">
                <a:avLst/>
              </a:prstGeom>
              <a:noFill/>
              <a:ln w="9525">
                <a:solidFill>
                  <a:schemeClr val="hlink"/>
                </a:solidFill>
                <a:round/>
                <a:headEnd/>
                <a:tailEnd/>
              </a:ln>
              <a:effectLst/>
            </p:spPr>
            <p:txBody>
              <a:bodyPr wrap="none" anchor="ctr"/>
              <a:lstStyle/>
              <a:p>
                <a:endParaRPr lang="en-US"/>
              </a:p>
            </p:txBody>
          </p:sp>
          <p:sp>
            <p:nvSpPr>
              <p:cNvPr id="18505" name="Line 73"/>
              <p:cNvSpPr>
                <a:spLocks noChangeShapeType="1"/>
              </p:cNvSpPr>
              <p:nvPr userDrawn="1"/>
            </p:nvSpPr>
            <p:spPr bwMode="ltGray">
              <a:xfrm>
                <a:off x="672" y="3984"/>
                <a:ext cx="0" cy="288"/>
              </a:xfrm>
              <a:prstGeom prst="line">
                <a:avLst/>
              </a:prstGeom>
              <a:noFill/>
              <a:ln w="9525">
                <a:solidFill>
                  <a:schemeClr val="hlink"/>
                </a:solidFill>
                <a:round/>
                <a:headEnd/>
                <a:tailEnd/>
              </a:ln>
              <a:effectLst/>
            </p:spPr>
            <p:txBody>
              <a:bodyPr wrap="none" anchor="ctr"/>
              <a:lstStyle/>
              <a:p>
                <a:endParaRPr lang="en-US"/>
              </a:p>
            </p:txBody>
          </p:sp>
          <p:sp>
            <p:nvSpPr>
              <p:cNvPr id="18506" name="Line 74"/>
              <p:cNvSpPr>
                <a:spLocks noChangeShapeType="1"/>
              </p:cNvSpPr>
              <p:nvPr userDrawn="1"/>
            </p:nvSpPr>
            <p:spPr bwMode="ltGray">
              <a:xfrm>
                <a:off x="1488" y="3984"/>
                <a:ext cx="0" cy="288"/>
              </a:xfrm>
              <a:prstGeom prst="line">
                <a:avLst/>
              </a:prstGeom>
              <a:noFill/>
              <a:ln w="9525">
                <a:solidFill>
                  <a:schemeClr val="hlink"/>
                </a:solidFill>
                <a:round/>
                <a:headEnd/>
                <a:tailEnd/>
              </a:ln>
              <a:effectLst/>
            </p:spPr>
            <p:txBody>
              <a:bodyPr wrap="none" anchor="ctr"/>
              <a:lstStyle/>
              <a:p>
                <a:endParaRPr lang="en-US"/>
              </a:p>
            </p:txBody>
          </p:sp>
        </p:grpSp>
        <p:sp>
          <p:nvSpPr>
            <p:cNvPr id="18512" name="Line 80"/>
            <p:cNvSpPr>
              <a:spLocks noChangeShapeType="1"/>
            </p:cNvSpPr>
            <p:nvPr/>
          </p:nvSpPr>
          <p:spPr bwMode="ltGray">
            <a:xfrm>
              <a:off x="5568" y="0"/>
              <a:ext cx="0" cy="1488"/>
            </a:xfrm>
            <a:prstGeom prst="line">
              <a:avLst/>
            </a:prstGeom>
            <a:noFill/>
            <a:ln w="9525">
              <a:solidFill>
                <a:schemeClr val="hlink"/>
              </a:solidFill>
              <a:round/>
              <a:headEnd/>
              <a:tailEnd/>
            </a:ln>
            <a:effectLst/>
          </p:spPr>
          <p:txBody>
            <a:bodyPr wrap="none" anchor="ctr"/>
            <a:lstStyle/>
            <a:p>
              <a:endParaRPr lang="en-US"/>
            </a:p>
          </p:txBody>
        </p:sp>
        <p:grpSp>
          <p:nvGrpSpPr>
            <p:cNvPr id="9" name="Group 81"/>
            <p:cNvGrpSpPr>
              <a:grpSpLocks/>
            </p:cNvGrpSpPr>
            <p:nvPr/>
          </p:nvGrpSpPr>
          <p:grpSpPr bwMode="auto">
            <a:xfrm>
              <a:off x="261" y="892"/>
              <a:ext cx="1124" cy="1464"/>
              <a:chOff x="96" y="916"/>
              <a:chExt cx="2208" cy="2876"/>
            </a:xfrm>
          </p:grpSpPr>
          <p:sp>
            <p:nvSpPr>
              <p:cNvPr id="18514" name="Line 82"/>
              <p:cNvSpPr>
                <a:spLocks noChangeShapeType="1"/>
              </p:cNvSpPr>
              <p:nvPr/>
            </p:nvSpPr>
            <p:spPr bwMode="ltGray">
              <a:xfrm flipH="1">
                <a:off x="96" y="1037"/>
                <a:ext cx="2208" cy="0"/>
              </a:xfrm>
              <a:prstGeom prst="line">
                <a:avLst/>
              </a:prstGeom>
              <a:noFill/>
              <a:ln w="9525">
                <a:solidFill>
                  <a:schemeClr val="hlink"/>
                </a:solidFill>
                <a:round/>
                <a:headEnd/>
                <a:tailEnd/>
              </a:ln>
              <a:effectLst/>
            </p:spPr>
            <p:txBody>
              <a:bodyPr wrap="none" anchor="ctr"/>
              <a:lstStyle/>
              <a:p>
                <a:endParaRPr lang="en-US"/>
              </a:p>
            </p:txBody>
          </p:sp>
          <p:sp>
            <p:nvSpPr>
              <p:cNvPr id="18515" name="Line 83"/>
              <p:cNvSpPr>
                <a:spLocks noChangeShapeType="1"/>
              </p:cNvSpPr>
              <p:nvPr/>
            </p:nvSpPr>
            <p:spPr bwMode="ltGray">
              <a:xfrm>
                <a:off x="336" y="920"/>
                <a:ext cx="0" cy="2872"/>
              </a:xfrm>
              <a:prstGeom prst="line">
                <a:avLst/>
              </a:prstGeom>
              <a:noFill/>
              <a:ln w="9525">
                <a:solidFill>
                  <a:schemeClr val="hlink"/>
                </a:solidFill>
                <a:round/>
                <a:headEnd/>
                <a:tailEnd/>
              </a:ln>
              <a:effectLst/>
            </p:spPr>
            <p:txBody>
              <a:bodyPr wrap="none" anchor="ctr"/>
              <a:lstStyle/>
              <a:p>
                <a:endParaRPr lang="en-US"/>
              </a:p>
            </p:txBody>
          </p:sp>
          <p:sp>
            <p:nvSpPr>
              <p:cNvPr id="18516" name="Arc 84"/>
              <p:cNvSpPr>
                <a:spLocks/>
              </p:cNvSpPr>
              <p:nvPr/>
            </p:nvSpPr>
            <p:spPr bwMode="ltGray">
              <a:xfrm flipH="1">
                <a:off x="217" y="916"/>
                <a:ext cx="239" cy="239"/>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p:spPr>
            <p:txBody>
              <a:bodyPr wrap="none" anchor="ctr"/>
              <a:lstStyle/>
              <a:p>
                <a:endParaRPr lang="en-US"/>
              </a:p>
            </p:txBody>
          </p:sp>
        </p:grpSp>
      </p:grpSp>
      <p:sp>
        <p:nvSpPr>
          <p:cNvPr id="18507" name="Rectangle 75"/>
          <p:cNvSpPr>
            <a:spLocks noGrp="1" noChangeArrowheads="1"/>
          </p:cNvSpPr>
          <p:nvPr>
            <p:ph type="title"/>
          </p:nvPr>
        </p:nvSpPr>
        <p:spPr bwMode="auto">
          <a:xfrm>
            <a:off x="609600" y="304800"/>
            <a:ext cx="7772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8508" name="Rectangle 76"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509" name="Rectangle 77"/>
          <p:cNvSpPr>
            <a:spLocks noGrp="1" noChangeArrowheads="1"/>
          </p:cNvSpPr>
          <p:nvPr>
            <p:ph type="dt" sz="half" idx="2"/>
          </p:nvPr>
        </p:nvSpPr>
        <p:spPr bwMode="auto">
          <a:xfrm>
            <a:off x="66294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Comic Sans MS" pitchFamily="66" charset="0"/>
              </a:defRPr>
            </a:lvl1pPr>
          </a:lstStyle>
          <a:p>
            <a:fld id="{AB8C275E-4CF2-420B-9A41-A8F43D861751}" type="datetimeFigureOut">
              <a:rPr lang="en-US" smtClean="0"/>
              <a:pPr/>
              <a:t>1/13/2011</a:t>
            </a:fld>
            <a:endParaRPr lang="en-US"/>
          </a:p>
        </p:txBody>
      </p:sp>
      <p:sp>
        <p:nvSpPr>
          <p:cNvPr id="18510" name="Rectangle 78"/>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Comic Sans MS" pitchFamily="66" charset="0"/>
              </a:defRPr>
            </a:lvl1pPr>
          </a:lstStyle>
          <a:p>
            <a:endParaRPr lang="en-US"/>
          </a:p>
        </p:txBody>
      </p:sp>
      <p:sp>
        <p:nvSpPr>
          <p:cNvPr id="18511" name="Rectangle 79"/>
          <p:cNvSpPr>
            <a:spLocks noGrp="1" noChangeArrowheads="1"/>
          </p:cNvSpPr>
          <p:nvPr>
            <p:ph type="sldNum" sz="quarter" idx="4"/>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atin typeface="Comic Sans MS" pitchFamily="66" charset="0"/>
              </a:defRPr>
            </a:lvl1pPr>
          </a:lstStyle>
          <a:p>
            <a:fld id="{6B17969E-7628-4248-A694-42663626769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34" charset="0"/>
          <a:cs typeface="Tahoma" pitchFamily="34" charset="0"/>
        </a:defRPr>
      </a:lvl2pPr>
      <a:lvl3pPr algn="l" rtl="0" eaLnBrk="1" fontAlgn="base" hangingPunct="1">
        <a:spcBef>
          <a:spcPct val="0"/>
        </a:spcBef>
        <a:spcAft>
          <a:spcPct val="0"/>
        </a:spcAft>
        <a:defRPr sz="4400">
          <a:solidFill>
            <a:schemeClr val="tx2"/>
          </a:solidFill>
          <a:latin typeface="Tahoma" pitchFamily="34" charset="0"/>
          <a:cs typeface="Tahoma" pitchFamily="34" charset="0"/>
        </a:defRPr>
      </a:lvl3pPr>
      <a:lvl4pPr algn="l" rtl="0" eaLnBrk="1" fontAlgn="base" hangingPunct="1">
        <a:spcBef>
          <a:spcPct val="0"/>
        </a:spcBef>
        <a:spcAft>
          <a:spcPct val="0"/>
        </a:spcAft>
        <a:defRPr sz="4400">
          <a:solidFill>
            <a:schemeClr val="tx2"/>
          </a:solidFill>
          <a:latin typeface="Tahoma" pitchFamily="34" charset="0"/>
          <a:cs typeface="Tahoma" pitchFamily="34" charset="0"/>
        </a:defRPr>
      </a:lvl4pPr>
      <a:lvl5pPr algn="l" rtl="0" eaLnBrk="1" fontAlgn="base" hangingPunct="1">
        <a:spcBef>
          <a:spcPct val="0"/>
        </a:spcBef>
        <a:spcAft>
          <a:spcPct val="0"/>
        </a:spcAft>
        <a:defRPr sz="4400">
          <a:solidFill>
            <a:schemeClr val="tx2"/>
          </a:solidFill>
          <a:latin typeface="Tahoma" pitchFamily="34" charset="0"/>
          <a:cs typeface="Tahoma" pitchFamily="34" charset="0"/>
        </a:defRPr>
      </a:lvl5pPr>
      <a:lvl6pPr marL="457200" algn="l" rtl="0" eaLnBrk="1" fontAlgn="base" hangingPunct="1">
        <a:spcBef>
          <a:spcPct val="0"/>
        </a:spcBef>
        <a:spcAft>
          <a:spcPct val="0"/>
        </a:spcAft>
        <a:defRPr sz="4400">
          <a:solidFill>
            <a:schemeClr val="tx2"/>
          </a:solidFill>
          <a:latin typeface="Tahoma" pitchFamily="34" charset="0"/>
          <a:cs typeface="Tahoma" pitchFamily="34" charset="0"/>
        </a:defRPr>
      </a:lvl6pPr>
      <a:lvl7pPr marL="914400" algn="l" rtl="0" eaLnBrk="1" fontAlgn="base" hangingPunct="1">
        <a:spcBef>
          <a:spcPct val="0"/>
        </a:spcBef>
        <a:spcAft>
          <a:spcPct val="0"/>
        </a:spcAft>
        <a:defRPr sz="4400">
          <a:solidFill>
            <a:schemeClr val="tx2"/>
          </a:solidFill>
          <a:latin typeface="Tahoma" pitchFamily="34" charset="0"/>
          <a:cs typeface="Tahoma" pitchFamily="34" charset="0"/>
        </a:defRPr>
      </a:lvl7pPr>
      <a:lvl8pPr marL="1371600" algn="l" rtl="0" eaLnBrk="1" fontAlgn="base" hangingPunct="1">
        <a:spcBef>
          <a:spcPct val="0"/>
        </a:spcBef>
        <a:spcAft>
          <a:spcPct val="0"/>
        </a:spcAft>
        <a:defRPr sz="4400">
          <a:solidFill>
            <a:schemeClr val="tx2"/>
          </a:solidFill>
          <a:latin typeface="Tahoma" pitchFamily="34" charset="0"/>
          <a:cs typeface="Tahoma" pitchFamily="34" charset="0"/>
        </a:defRPr>
      </a:lvl8pPr>
      <a:lvl9pPr marL="1828800" algn="l" rtl="0" eaLnBrk="1" fontAlgn="base" hangingPunct="1">
        <a:spcBef>
          <a:spcPct val="0"/>
        </a:spcBef>
        <a:spcAft>
          <a:spcPct val="0"/>
        </a:spcAft>
        <a:defRPr sz="4400">
          <a:solidFill>
            <a:schemeClr val="tx2"/>
          </a:solidFill>
          <a:latin typeface="Tahoma" pitchFamily="34" charset="0"/>
          <a:cs typeface="Tahoma" pitchFamily="34" charset="0"/>
        </a:defRPr>
      </a:lvl9pPr>
    </p:titleStyle>
    <p:bodyStyle>
      <a:lvl1pPr marL="342900" indent="-342900" algn="l" rtl="0" eaLnBrk="1" fontAlgn="base" hangingPunct="1">
        <a:spcBef>
          <a:spcPct val="20000"/>
        </a:spcBef>
        <a:spcAft>
          <a:spcPct val="0"/>
        </a:spcAft>
        <a:buClr>
          <a:schemeClr val="hlink"/>
        </a:buClr>
        <a:buSzPct val="9000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tx1"/>
          </a:solidFill>
          <a:latin typeface="+mn-lt"/>
          <a:cs typeface="+mn-cs"/>
        </a:defRPr>
      </a:lvl2pPr>
      <a:lvl3pPr marL="1143000" indent="-228600" algn="l" rtl="0" eaLnBrk="1" fontAlgn="base" hangingPunct="1">
        <a:spcBef>
          <a:spcPct val="20000"/>
        </a:spcBef>
        <a:spcAft>
          <a:spcPct val="0"/>
        </a:spcAft>
        <a:buClr>
          <a:schemeClr val="accent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hlink"/>
        </a:buClr>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Scale Drawings</a:t>
            </a:r>
            <a:endParaRPr lang="en-US" dirty="0"/>
          </a:p>
        </p:txBody>
      </p:sp>
      <p:pic>
        <p:nvPicPr>
          <p:cNvPr id="4" name="Picture 2"/>
          <p:cNvPicPr>
            <a:picLocks noChangeAspect="1" noChangeArrowheads="1"/>
          </p:cNvPicPr>
          <p:nvPr/>
        </p:nvPicPr>
        <p:blipFill>
          <a:blip r:embed="rId3"/>
          <a:srcRect/>
          <a:stretch>
            <a:fillRect/>
          </a:stretch>
        </p:blipFill>
        <p:spPr bwMode="auto">
          <a:xfrm>
            <a:off x="4876800" y="3733800"/>
            <a:ext cx="3581400" cy="23796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srcRect/>
          <a:stretch>
            <a:fillRect/>
          </a:stretch>
        </p:blipFill>
        <p:spPr bwMode="auto">
          <a:xfrm>
            <a:off x="381000" y="762000"/>
            <a:ext cx="8485632" cy="53035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srcRect/>
          <a:stretch>
            <a:fillRect/>
          </a:stretch>
        </p:blipFill>
        <p:spPr bwMode="auto">
          <a:xfrm>
            <a:off x="999424" y="1676400"/>
            <a:ext cx="719542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Jeanne\Documents\Pictures\Gulliver's Travels\gulliver1.jpg"/>
          <p:cNvPicPr>
            <a:picLocks noChangeAspect="1" noChangeArrowheads="1"/>
          </p:cNvPicPr>
          <p:nvPr/>
        </p:nvPicPr>
        <p:blipFill>
          <a:blip r:embed="rId3"/>
          <a:srcRect/>
          <a:stretch>
            <a:fillRect/>
          </a:stretch>
        </p:blipFill>
        <p:spPr bwMode="auto">
          <a:xfrm>
            <a:off x="2895600" y="914400"/>
            <a:ext cx="2994660" cy="4876800"/>
          </a:xfrm>
          <a:prstGeom prst="rect">
            <a:avLst/>
          </a:prstGeom>
          <a:ln>
            <a:noFill/>
          </a:ln>
          <a:effectLst>
            <a:softEdge rad="112500"/>
          </a:effectLst>
        </p:spPr>
      </p:pic>
      <p:pic>
        <p:nvPicPr>
          <p:cNvPr id="5" name="Picture 2" descr="C:\Users\Jeanne\Documents\Pictures\Gulliver's Travels\54.jpg"/>
          <p:cNvPicPr>
            <a:picLocks noChangeAspect="1" noChangeArrowheads="1"/>
          </p:cNvPicPr>
          <p:nvPr/>
        </p:nvPicPr>
        <p:blipFill>
          <a:blip r:embed="rId4"/>
          <a:srcRect/>
          <a:stretch>
            <a:fillRect/>
          </a:stretch>
        </p:blipFill>
        <p:spPr bwMode="auto">
          <a:xfrm>
            <a:off x="304800" y="3048000"/>
            <a:ext cx="2286000" cy="3528060"/>
          </a:xfrm>
          <a:prstGeom prst="rect">
            <a:avLst/>
          </a:prstGeom>
          <a:noFill/>
        </p:spPr>
      </p:pic>
      <p:pic>
        <p:nvPicPr>
          <p:cNvPr id="15363" name="Picture 3" descr="C:\Users\Jeanne\Documents\Pictures\Gulliver's Travels\gullivers-travels-book-0708-lg.jpg"/>
          <p:cNvPicPr>
            <a:picLocks noChangeAspect="1" noChangeArrowheads="1"/>
          </p:cNvPicPr>
          <p:nvPr/>
        </p:nvPicPr>
        <p:blipFill>
          <a:blip r:embed="rId5"/>
          <a:srcRect/>
          <a:stretch>
            <a:fillRect/>
          </a:stretch>
        </p:blipFill>
        <p:spPr bwMode="auto">
          <a:xfrm>
            <a:off x="152400" y="152400"/>
            <a:ext cx="257175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4" name="Picture 4" descr="C:\Users\Jeanne\Documents\Pictures\Gulliver's Travels\gullivers-travels.jpg"/>
          <p:cNvPicPr>
            <a:picLocks noChangeAspect="1" noChangeArrowheads="1"/>
          </p:cNvPicPr>
          <p:nvPr/>
        </p:nvPicPr>
        <p:blipFill>
          <a:blip r:embed="rId6"/>
          <a:srcRect/>
          <a:stretch>
            <a:fillRect/>
          </a:stretch>
        </p:blipFill>
        <p:spPr bwMode="auto">
          <a:xfrm>
            <a:off x="5924550" y="152400"/>
            <a:ext cx="3219450" cy="4286250"/>
          </a:xfrm>
          <a:prstGeom prst="rect">
            <a:avLst/>
          </a:prstGeom>
          <a:ln>
            <a:noFill/>
          </a:ln>
          <a:effectLst>
            <a:softEdge rad="112500"/>
          </a:effectLst>
        </p:spPr>
      </p:pic>
      <p:pic>
        <p:nvPicPr>
          <p:cNvPr id="6" name="Picture 2"/>
          <p:cNvPicPr>
            <a:picLocks noChangeAspect="1" noChangeArrowheads="1"/>
          </p:cNvPicPr>
          <p:nvPr/>
        </p:nvPicPr>
        <p:blipFill>
          <a:blip r:embed="rId7" cstate="print"/>
          <a:srcRect/>
          <a:stretch>
            <a:fillRect/>
          </a:stretch>
        </p:blipFill>
        <p:spPr bwMode="auto">
          <a:xfrm>
            <a:off x="6172200" y="4343400"/>
            <a:ext cx="2819400" cy="2114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t>How Little Were the Lilliputians?</a:t>
            </a:r>
            <a:endParaRPr lang="en-US" sz="4000" dirty="0"/>
          </a:p>
        </p:txBody>
      </p:sp>
      <p:sp>
        <p:nvSpPr>
          <p:cNvPr id="4" name="Content Placeholder 3"/>
          <p:cNvSpPr>
            <a:spLocks noGrp="1"/>
          </p:cNvSpPr>
          <p:nvPr>
            <p:ph sz="half" idx="1"/>
          </p:nvPr>
        </p:nvSpPr>
        <p:spPr>
          <a:xfrm>
            <a:off x="685800" y="1905000"/>
            <a:ext cx="4038600" cy="4114800"/>
          </a:xfrm>
        </p:spPr>
        <p:txBody>
          <a:bodyPr/>
          <a:lstStyle/>
          <a:p>
            <a:pPr algn="ctr">
              <a:buNone/>
            </a:pPr>
            <a:r>
              <a:rPr lang="en-US" dirty="0" smtClean="0"/>
              <a:t>Conversion Ratio</a:t>
            </a:r>
          </a:p>
          <a:p>
            <a:pPr algn="ctr">
              <a:buNone/>
            </a:pPr>
            <a:endParaRPr lang="en-US" dirty="0" smtClean="0"/>
          </a:p>
          <a:p>
            <a:pPr algn="ctr">
              <a:buNone/>
            </a:pPr>
            <a:r>
              <a:rPr lang="en-US" sz="2400" u="sng" dirty="0" smtClean="0"/>
              <a:t>Lilliputians’ Height (6 in)</a:t>
            </a:r>
          </a:p>
          <a:p>
            <a:pPr algn="ctr">
              <a:buNone/>
            </a:pPr>
            <a:r>
              <a:rPr lang="en-US" sz="2400" dirty="0" smtClean="0"/>
              <a:t>Average Group Height (in)</a:t>
            </a:r>
          </a:p>
          <a:p>
            <a:pPr algn="ctr">
              <a:buNone/>
            </a:pPr>
            <a:endParaRPr lang="en-US" sz="2400" dirty="0"/>
          </a:p>
        </p:txBody>
      </p:sp>
      <p:sp>
        <p:nvSpPr>
          <p:cNvPr id="5" name="Content Placeholder 4"/>
          <p:cNvSpPr>
            <a:spLocks noGrp="1"/>
          </p:cNvSpPr>
          <p:nvPr>
            <p:ph sz="half" idx="2"/>
          </p:nvPr>
        </p:nvSpPr>
        <p:spPr/>
        <p:txBody>
          <a:bodyPr/>
          <a:lstStyle/>
          <a:p>
            <a:pPr marL="514350" indent="-514350">
              <a:buFont typeface="+mj-lt"/>
              <a:buAutoNum type="arabicPeriod"/>
            </a:pPr>
            <a:r>
              <a:rPr lang="en-US" sz="2400" dirty="0" smtClean="0"/>
              <a:t>Carefully measure the height of each group member and enter it on the table.</a:t>
            </a:r>
          </a:p>
          <a:p>
            <a:pPr marL="514350" indent="-514350">
              <a:buFont typeface="+mj-lt"/>
              <a:buAutoNum type="arabicPeriod"/>
            </a:pPr>
            <a:r>
              <a:rPr lang="en-US" sz="2400" dirty="0" smtClean="0"/>
              <a:t>Convert your height to a fraction and decimal ratio.</a:t>
            </a:r>
          </a:p>
          <a:p>
            <a:pPr marL="514350" indent="-514350">
              <a:buFont typeface="+mj-lt"/>
              <a:buAutoNum type="arabicPeriod"/>
            </a:pPr>
            <a:r>
              <a:rPr lang="en-US" sz="2400" dirty="0" smtClean="0"/>
              <a:t>Find the mean decimal ratio for your group.</a:t>
            </a:r>
            <a:endParaRPr lang="en-US" sz="2400" dirty="0"/>
          </a:p>
        </p:txBody>
      </p:sp>
      <p:pic>
        <p:nvPicPr>
          <p:cNvPr id="17413" name="Picture 5"/>
          <p:cNvPicPr>
            <a:picLocks noChangeAspect="1" noChangeArrowheads="1"/>
          </p:cNvPicPr>
          <p:nvPr/>
        </p:nvPicPr>
        <p:blipFill>
          <a:blip r:embed="rId3"/>
          <a:srcRect/>
          <a:stretch>
            <a:fillRect/>
          </a:stretch>
        </p:blipFill>
        <p:spPr bwMode="auto">
          <a:xfrm>
            <a:off x="1905000" y="3886200"/>
            <a:ext cx="1479550" cy="22055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304800"/>
            <a:ext cx="7772400" cy="1143000"/>
          </a:xfrm>
        </p:spPr>
        <p:txBody>
          <a:bodyPr/>
          <a:lstStyle/>
          <a:p>
            <a:r>
              <a:rPr lang="en-US" dirty="0" smtClean="0"/>
              <a:t>The Land of </a:t>
            </a:r>
            <a:r>
              <a:rPr lang="en-US" dirty="0" err="1" smtClean="0"/>
              <a:t>Brobdingnag</a:t>
            </a:r>
            <a:endParaRPr lang="en-US" dirty="0"/>
          </a:p>
        </p:txBody>
      </p:sp>
      <p:sp>
        <p:nvSpPr>
          <p:cNvPr id="6" name="Content Placeholder 5"/>
          <p:cNvSpPr>
            <a:spLocks noGrp="1"/>
          </p:cNvSpPr>
          <p:nvPr>
            <p:ph idx="1"/>
          </p:nvPr>
        </p:nvSpPr>
        <p:spPr>
          <a:xfrm>
            <a:off x="914400" y="1524000"/>
            <a:ext cx="7772400" cy="4343400"/>
          </a:xfrm>
        </p:spPr>
        <p:txBody>
          <a:bodyPr/>
          <a:lstStyle/>
          <a:p>
            <a:r>
              <a:rPr lang="en-US" dirty="0" smtClean="0"/>
              <a:t>Trees were so lofty I could make no computation of their altitude.</a:t>
            </a:r>
          </a:p>
          <a:p>
            <a:r>
              <a:rPr lang="en-US" dirty="0" smtClean="0"/>
              <a:t>Grass was above twenty foot high.</a:t>
            </a:r>
          </a:p>
          <a:p>
            <a:r>
              <a:rPr lang="en-US" dirty="0" smtClean="0"/>
              <a:t>Stile was impossible for me to climb because every step was six foot high.</a:t>
            </a:r>
          </a:p>
          <a:p>
            <a:r>
              <a:rPr lang="en-US" dirty="0" smtClean="0"/>
              <a:t>A man appeared as tall as an ordinary spire steeple, and took about ten yards at every stride.</a:t>
            </a:r>
            <a:endParaRPr lang="en-US" dirty="0"/>
          </a:p>
        </p:txBody>
      </p:sp>
      <p:pic>
        <p:nvPicPr>
          <p:cNvPr id="19458" name="Picture 2"/>
          <p:cNvPicPr>
            <a:picLocks noChangeAspect="1" noChangeArrowheads="1"/>
          </p:cNvPicPr>
          <p:nvPr/>
        </p:nvPicPr>
        <p:blipFill>
          <a:blip r:embed="rId3"/>
          <a:srcRect l="22500" t="25644"/>
          <a:stretch>
            <a:fillRect/>
          </a:stretch>
        </p:blipFill>
        <p:spPr bwMode="auto">
          <a:xfrm>
            <a:off x="6629400" y="0"/>
            <a:ext cx="2362200" cy="1512094"/>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381000" y="304801"/>
            <a:ext cx="4563510" cy="32766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2667000" y="3886200"/>
            <a:ext cx="2581275" cy="25717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5181600" y="990600"/>
            <a:ext cx="38100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457200" y="533400"/>
            <a:ext cx="8232648" cy="556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04800" y="762000"/>
            <a:ext cx="3638550" cy="5177137"/>
          </a:xfrm>
          <a:prstGeom prst="rect">
            <a:avLst/>
          </a:prstGeom>
          <a:noFill/>
          <a:ln w="9525">
            <a:noFill/>
            <a:miter lim="800000"/>
            <a:headEnd/>
            <a:tailEnd/>
          </a:ln>
          <a:effectLst/>
        </p:spPr>
      </p:pic>
      <p:pic>
        <p:nvPicPr>
          <p:cNvPr id="3" name="Picture 2"/>
          <p:cNvPicPr>
            <a:picLocks noChangeAspect="1" noChangeArrowheads="1"/>
          </p:cNvPicPr>
          <p:nvPr/>
        </p:nvPicPr>
        <p:blipFill>
          <a:blip r:embed="rId4"/>
          <a:srcRect/>
          <a:stretch>
            <a:fillRect/>
          </a:stretch>
        </p:blipFill>
        <p:spPr bwMode="auto">
          <a:xfrm>
            <a:off x="4876800" y="685800"/>
            <a:ext cx="3556000" cy="5099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152400" y="0"/>
            <a:ext cx="3333750" cy="6438900"/>
          </a:xfrm>
          <a:prstGeom prst="rect">
            <a:avLst/>
          </a:prstGeom>
          <a:noFill/>
          <a:ln w="9525">
            <a:noFill/>
            <a:miter lim="800000"/>
            <a:headEnd/>
            <a:tailEnd/>
          </a:ln>
          <a:effectLst/>
        </p:spPr>
      </p:pic>
      <p:pic>
        <p:nvPicPr>
          <p:cNvPr id="3" name="Picture 2"/>
          <p:cNvPicPr>
            <a:picLocks noChangeAspect="1" noChangeArrowheads="1"/>
          </p:cNvPicPr>
          <p:nvPr/>
        </p:nvPicPr>
        <p:blipFill>
          <a:blip r:embed="rId4"/>
          <a:srcRect/>
          <a:stretch>
            <a:fillRect/>
          </a:stretch>
        </p:blipFill>
        <p:spPr bwMode="auto">
          <a:xfrm>
            <a:off x="4038600" y="2743200"/>
            <a:ext cx="4556014" cy="3257550"/>
          </a:xfrm>
          <a:prstGeom prst="rect">
            <a:avLst/>
          </a:prstGeom>
          <a:noFill/>
          <a:ln w="9525">
            <a:noFill/>
            <a:miter lim="800000"/>
            <a:headEnd/>
            <a:tailEnd/>
          </a:ln>
          <a:effectLst/>
        </p:spPr>
      </p:pic>
      <p:pic>
        <p:nvPicPr>
          <p:cNvPr id="4" name="Picture 2"/>
          <p:cNvPicPr>
            <a:picLocks noChangeAspect="1" noChangeArrowheads="1"/>
          </p:cNvPicPr>
          <p:nvPr/>
        </p:nvPicPr>
        <p:blipFill>
          <a:blip r:embed="rId5"/>
          <a:srcRect/>
          <a:stretch>
            <a:fillRect/>
          </a:stretch>
        </p:blipFill>
        <p:spPr bwMode="auto">
          <a:xfrm>
            <a:off x="3810000" y="228600"/>
            <a:ext cx="4762500" cy="2428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228600" y="609600"/>
            <a:ext cx="8461728" cy="5105400"/>
          </a:xfrm>
          <a:prstGeom prst="rect">
            <a:avLst/>
          </a:prstGeom>
          <a:noFill/>
          <a:ln w="9525">
            <a:noFill/>
            <a:miter lim="800000"/>
            <a:headEnd/>
            <a:tailEnd/>
          </a:ln>
          <a:effectLst/>
        </p:spPr>
      </p:pic>
      <p:sp>
        <p:nvSpPr>
          <p:cNvPr id="3" name="Oval 2"/>
          <p:cNvSpPr/>
          <p:nvPr/>
        </p:nvSpPr>
        <p:spPr bwMode="auto">
          <a:xfrm>
            <a:off x="685800" y="4800600"/>
            <a:ext cx="3505200" cy="9906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228600" y="1524000"/>
            <a:ext cx="3848100" cy="405765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4"/>
          <a:srcRect/>
          <a:stretch>
            <a:fillRect/>
          </a:stretch>
        </p:blipFill>
        <p:spPr bwMode="auto">
          <a:xfrm>
            <a:off x="4191000" y="1143000"/>
            <a:ext cx="4762500" cy="4762500"/>
          </a:xfrm>
          <a:prstGeom prst="rect">
            <a:avLst/>
          </a:prstGeom>
          <a:noFill/>
          <a:ln w="9525">
            <a:noFill/>
            <a:miter lim="800000"/>
            <a:headEnd/>
            <a:tailEnd/>
          </a:ln>
          <a:effectLst/>
        </p:spPr>
      </p:pic>
      <p:sp>
        <p:nvSpPr>
          <p:cNvPr id="4" name="Oval 3"/>
          <p:cNvSpPr/>
          <p:nvPr/>
        </p:nvSpPr>
        <p:spPr bwMode="auto">
          <a:xfrm>
            <a:off x="1524000" y="4724400"/>
            <a:ext cx="2743200" cy="9906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5" name="Oval 4"/>
          <p:cNvSpPr/>
          <p:nvPr/>
        </p:nvSpPr>
        <p:spPr bwMode="auto">
          <a:xfrm>
            <a:off x="5638800" y="5257800"/>
            <a:ext cx="3505200" cy="9906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152400" y="1447800"/>
            <a:ext cx="8619744" cy="28163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sz="half" idx="1"/>
          </p:nvPr>
        </p:nvSpPr>
        <p:spPr>
          <a:xfrm>
            <a:off x="4343400" y="1600200"/>
            <a:ext cx="4267200" cy="4343400"/>
          </a:xfrm>
        </p:spPr>
        <p:txBody>
          <a:bodyPr/>
          <a:lstStyle/>
          <a:p>
            <a:pPr marL="0" indent="0">
              <a:buNone/>
            </a:pPr>
            <a:r>
              <a:rPr lang="en-US" sz="2400" dirty="0" smtClean="0"/>
              <a:t>Gulliver’s Travels by Jonathan Swift is a fantastic tale of the voyages of </a:t>
            </a:r>
            <a:r>
              <a:rPr lang="en-US" sz="2400" dirty="0" err="1" smtClean="0"/>
              <a:t>Lemuel</a:t>
            </a:r>
            <a:r>
              <a:rPr lang="en-US" sz="2400" dirty="0" smtClean="0"/>
              <a:t> Gulliver, a ship’s surgeon who is shipwrecked. When he washes up on the beach, the residents of Lilliput become very alarmed by this giant because they are only 6 inches tall.</a:t>
            </a:r>
            <a:endParaRPr lang="en-US" sz="2400" dirty="0"/>
          </a:p>
        </p:txBody>
      </p:sp>
      <p:pic>
        <p:nvPicPr>
          <p:cNvPr id="18434" name="Picture 2" descr="C:\Users\Jeanne\Documents\Pictures\Gulliver's Travels\3311088362_934609467b.jpg"/>
          <p:cNvPicPr>
            <a:picLocks noChangeAspect="1" noChangeArrowheads="1"/>
          </p:cNvPicPr>
          <p:nvPr/>
        </p:nvPicPr>
        <p:blipFill>
          <a:blip r:embed="rId3"/>
          <a:srcRect/>
          <a:stretch>
            <a:fillRect/>
          </a:stretch>
        </p:blipFill>
        <p:spPr bwMode="auto">
          <a:xfrm>
            <a:off x="533400" y="762000"/>
            <a:ext cx="3467100" cy="47625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ueprint">
  <a:themeElements>
    <a:clrScheme name="Office Theme 2">
      <a:dk1>
        <a:srgbClr val="40458C"/>
      </a:dk1>
      <a:lt1>
        <a:srgbClr val="FFFFFF"/>
      </a:lt1>
      <a:dk2>
        <a:srgbClr val="9900CC"/>
      </a:dk2>
      <a:lt2>
        <a:srgbClr val="1B285F"/>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Office Theme">
      <a:majorFont>
        <a:latin typeface="Tahoma"/>
        <a:ea typeface=""/>
        <a:cs typeface="Tahoma"/>
      </a:majorFont>
      <a:minorFont>
        <a:latin typeface="Tahoma"/>
        <a:ea typeface=""/>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Office Theme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Office Theme 2">
        <a:dk1>
          <a:srgbClr val="40458C"/>
        </a:dk1>
        <a:lt1>
          <a:srgbClr val="FFFFFF"/>
        </a:lt1>
        <a:dk2>
          <a:srgbClr val="9900CC"/>
        </a:dk2>
        <a:lt2>
          <a:srgbClr val="1B285F"/>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4D4D4D"/>
        </a:dk2>
        <a:lt2>
          <a:srgbClr val="333333"/>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Office Theme 6">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Office Theme 7">
        <a:dk1>
          <a:srgbClr val="003D62"/>
        </a:dk1>
        <a:lt1>
          <a:srgbClr val="E3F0F9"/>
        </a:lt1>
        <a:dk2>
          <a:srgbClr val="006699"/>
        </a:dk2>
        <a:lt2>
          <a:srgbClr val="000000"/>
        </a:lt2>
        <a:accent1>
          <a:srgbClr val="9AC0EA"/>
        </a:accent1>
        <a:accent2>
          <a:srgbClr val="80C3C8"/>
        </a:accent2>
        <a:accent3>
          <a:srgbClr val="EFF6FB"/>
        </a:accent3>
        <a:accent4>
          <a:srgbClr val="003353"/>
        </a:accent4>
        <a:accent5>
          <a:srgbClr val="CADCF3"/>
        </a:accent5>
        <a:accent6>
          <a:srgbClr val="73B0B5"/>
        </a:accent6>
        <a:hlink>
          <a:srgbClr val="81ABCB"/>
        </a:hlink>
        <a:folHlink>
          <a:srgbClr val="FFFFFF"/>
        </a:folHlink>
      </a:clrScheme>
      <a:clrMap bg1="lt1" tx1="dk1" bg2="lt2" tx2="dk2" accent1="accent1" accent2="accent2" accent3="accent3" accent4="accent4" accent5="accent5" accent6="accent6" hlink="hlink" folHlink="folHlink"/>
    </a:extraClrScheme>
    <a:extraClrScheme>
      <a:clrScheme name="Office Theme 8">
        <a:dk1>
          <a:srgbClr val="003D62"/>
        </a:dk1>
        <a:lt1>
          <a:srgbClr val="FFFFFF"/>
        </a:lt1>
        <a:dk2>
          <a:srgbClr val="006699"/>
        </a:dk2>
        <a:lt2>
          <a:srgbClr val="000000"/>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
      <a:clrScheme name="Office Theme 9">
        <a:dk1>
          <a:srgbClr val="333300"/>
        </a:dk1>
        <a:lt1>
          <a:srgbClr val="FFFFFF"/>
        </a:lt1>
        <a:dk2>
          <a:srgbClr val="663300"/>
        </a:dk2>
        <a:lt2>
          <a:srgbClr val="000000"/>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Blueprint</Template>
  <TotalTime>366</TotalTime>
  <Words>649</Words>
  <Application>Microsoft Office PowerPoint</Application>
  <PresentationFormat>On-screen Show (4:3)</PresentationFormat>
  <Paragraphs>45</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Blueprint</vt:lpstr>
      <vt:lpstr>Scale Drawings</vt:lpstr>
      <vt:lpstr>Slide 2</vt:lpstr>
      <vt:lpstr>Slide 3</vt:lpstr>
      <vt:lpstr>Slide 4</vt:lpstr>
      <vt:lpstr>Slide 5</vt:lpstr>
      <vt:lpstr>Slide 6</vt:lpstr>
      <vt:lpstr>Slide 7</vt:lpstr>
      <vt:lpstr>Slide 8</vt:lpstr>
      <vt:lpstr>Slide 9</vt:lpstr>
      <vt:lpstr>Slide 10</vt:lpstr>
      <vt:lpstr>Slide 11</vt:lpstr>
      <vt:lpstr>Slide 12</vt:lpstr>
      <vt:lpstr>How Little Were the Lilliputians?</vt:lpstr>
      <vt:lpstr>The Land of Brobdingnag</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Scale Drawings</dc:title>
  <dc:creator>Jeanne Simpson</dc:creator>
  <cp:lastModifiedBy>Jeanne Simpson</cp:lastModifiedBy>
  <cp:revision>2</cp:revision>
  <dcterms:created xsi:type="dcterms:W3CDTF">2011-01-06T15:48:21Z</dcterms:created>
  <dcterms:modified xsi:type="dcterms:W3CDTF">2011-01-13T19:44:39Z</dcterms:modified>
</cp:coreProperties>
</file>